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7"/>
  </p:notesMasterIdLst>
  <p:handoutMasterIdLst>
    <p:handoutMasterId r:id="rId18"/>
  </p:handoutMasterIdLst>
  <p:sldIdLst>
    <p:sldId id="256" r:id="rId5"/>
    <p:sldId id="516" r:id="rId6"/>
    <p:sldId id="520" r:id="rId7"/>
    <p:sldId id="525" r:id="rId8"/>
    <p:sldId id="523" r:id="rId9"/>
    <p:sldId id="470" r:id="rId10"/>
    <p:sldId id="517" r:id="rId11"/>
    <p:sldId id="515" r:id="rId12"/>
    <p:sldId id="471" r:id="rId13"/>
    <p:sldId id="526" r:id="rId14"/>
    <p:sldId id="519" r:id="rId15"/>
    <p:sldId id="50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D05"/>
    <a:srgbClr val="EE791C"/>
    <a:srgbClr val="00773F"/>
    <a:srgbClr val="F8B504"/>
    <a:srgbClr val="FAFAFA"/>
    <a:srgbClr val="0074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67AE3-B823-4301-9726-E730E55E1389}" v="51" dt="2023-09-14T07:09:37.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4" autoAdjust="0"/>
    <p:restoredTop sz="96357" autoAdjust="0"/>
  </p:normalViewPr>
  <p:slideViewPr>
    <p:cSldViewPr snapToGrid="0">
      <p:cViewPr varScale="1">
        <p:scale>
          <a:sx n="114" d="100"/>
          <a:sy n="114" d="100"/>
        </p:scale>
        <p:origin x="84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Sham'aa, Khaled (ICARDA-Egypt)" userId="c2448b4f-3224-4ca0-9f1d-2b9421e70733" providerId="ADAL" clId="{96567AE3-B823-4301-9726-E730E55E1389}"/>
    <pc:docChg chg="custSel modSld">
      <pc:chgData name="Al-Sham'aa, Khaled (ICARDA-Egypt)" userId="c2448b4f-3224-4ca0-9f1d-2b9421e70733" providerId="ADAL" clId="{96567AE3-B823-4301-9726-E730E55E1389}" dt="2023-09-14T07:12:20.313" v="232" actId="1076"/>
      <pc:docMkLst>
        <pc:docMk/>
      </pc:docMkLst>
      <pc:sldChg chg="delSp modSp mod">
        <pc:chgData name="Al-Sham'aa, Khaled (ICARDA-Egypt)" userId="c2448b4f-3224-4ca0-9f1d-2b9421e70733" providerId="ADAL" clId="{96567AE3-B823-4301-9726-E730E55E1389}" dt="2023-09-14T07:12:20.313" v="232" actId="1076"/>
        <pc:sldMkLst>
          <pc:docMk/>
          <pc:sldMk cId="3956273769" sldId="256"/>
        </pc:sldMkLst>
        <pc:spChg chg="mod">
          <ac:chgData name="Al-Sham'aa, Khaled (ICARDA-Egypt)" userId="c2448b4f-3224-4ca0-9f1d-2b9421e70733" providerId="ADAL" clId="{96567AE3-B823-4301-9726-E730E55E1389}" dt="2023-09-14T07:07:49.848" v="218" actId="1035"/>
          <ac:spMkLst>
            <pc:docMk/>
            <pc:sldMk cId="3956273769" sldId="256"/>
            <ac:spMk id="2" creationId="{D832E010-1CE5-4042-A42C-03C9643485DF}"/>
          </ac:spMkLst>
        </pc:spChg>
        <pc:spChg chg="del">
          <ac:chgData name="Al-Sham'aa, Khaled (ICARDA-Egypt)" userId="c2448b4f-3224-4ca0-9f1d-2b9421e70733" providerId="ADAL" clId="{96567AE3-B823-4301-9726-E730E55E1389}" dt="2023-09-14T07:12:07.242" v="230" actId="478"/>
          <ac:spMkLst>
            <pc:docMk/>
            <pc:sldMk cId="3956273769" sldId="256"/>
            <ac:spMk id="3" creationId="{D935C053-B553-231E-6CD1-29D2D993DB2A}"/>
          </ac:spMkLst>
        </pc:spChg>
        <pc:spChg chg="mod">
          <ac:chgData name="Al-Sham'aa, Khaled (ICARDA-Egypt)" userId="c2448b4f-3224-4ca0-9f1d-2b9421e70733" providerId="ADAL" clId="{96567AE3-B823-4301-9726-E730E55E1389}" dt="2023-09-14T07:12:20.313" v="232" actId="1076"/>
          <ac:spMkLst>
            <pc:docMk/>
            <pc:sldMk cId="3956273769" sldId="256"/>
            <ac:spMk id="4" creationId="{F674393E-C0FC-8682-403A-0CA7DAD9A8B6}"/>
          </ac:spMkLst>
        </pc:spChg>
        <pc:picChg chg="mod">
          <ac:chgData name="Al-Sham'aa, Khaled (ICARDA-Egypt)" userId="c2448b4f-3224-4ca0-9f1d-2b9421e70733" providerId="ADAL" clId="{96567AE3-B823-4301-9726-E730E55E1389}" dt="2023-09-14T07:12:13.784" v="231" actId="1076"/>
          <ac:picMkLst>
            <pc:docMk/>
            <pc:sldMk cId="3956273769" sldId="256"/>
            <ac:picMk id="5" creationId="{6656E2DF-068F-4E9D-8CBB-42861C302093}"/>
          </ac:picMkLst>
        </pc:picChg>
      </pc:sldChg>
      <pc:sldChg chg="modSp mod modAnim">
        <pc:chgData name="Al-Sham'aa, Khaled (ICARDA-Egypt)" userId="c2448b4f-3224-4ca0-9f1d-2b9421e70733" providerId="ADAL" clId="{96567AE3-B823-4301-9726-E730E55E1389}" dt="2023-09-14T06:59:28.746" v="164" actId="20577"/>
        <pc:sldMkLst>
          <pc:docMk/>
          <pc:sldMk cId="518682338" sldId="471"/>
        </pc:sldMkLst>
        <pc:spChg chg="mod">
          <ac:chgData name="Al-Sham'aa, Khaled (ICARDA-Egypt)" userId="c2448b4f-3224-4ca0-9f1d-2b9421e70733" providerId="ADAL" clId="{96567AE3-B823-4301-9726-E730E55E1389}" dt="2023-09-14T06:59:28.746" v="164" actId="20577"/>
          <ac:spMkLst>
            <pc:docMk/>
            <pc:sldMk cId="518682338" sldId="471"/>
            <ac:spMk id="2" creationId="{E710A512-D0A6-4CA8-9329-DF1BA923824B}"/>
          </ac:spMkLst>
        </pc:spChg>
        <pc:spChg chg="mod">
          <ac:chgData name="Al-Sham'aa, Khaled (ICARDA-Egypt)" userId="c2448b4f-3224-4ca0-9f1d-2b9421e70733" providerId="ADAL" clId="{96567AE3-B823-4301-9726-E730E55E1389}" dt="2023-09-14T06:45:15.380" v="133" actId="6549"/>
          <ac:spMkLst>
            <pc:docMk/>
            <pc:sldMk cId="518682338" sldId="471"/>
            <ac:spMk id="3" creationId="{0C4A17B3-40E2-452F-AB9D-A4848AC862E9}"/>
          </ac:spMkLst>
        </pc:spChg>
      </pc:sldChg>
      <pc:sldChg chg="modSp mod">
        <pc:chgData name="Al-Sham'aa, Khaled (ICARDA-Egypt)" userId="c2448b4f-3224-4ca0-9f1d-2b9421e70733" providerId="ADAL" clId="{96567AE3-B823-4301-9726-E730E55E1389}" dt="2023-09-14T06:47:26.848" v="136" actId="20577"/>
        <pc:sldMkLst>
          <pc:docMk/>
          <pc:sldMk cId="2136011007" sldId="515"/>
        </pc:sldMkLst>
        <pc:spChg chg="mod">
          <ac:chgData name="Al-Sham'aa, Khaled (ICARDA-Egypt)" userId="c2448b4f-3224-4ca0-9f1d-2b9421e70733" providerId="ADAL" clId="{96567AE3-B823-4301-9726-E730E55E1389}" dt="2023-09-14T06:47:26.848" v="136" actId="20577"/>
          <ac:spMkLst>
            <pc:docMk/>
            <pc:sldMk cId="2136011007" sldId="515"/>
            <ac:spMk id="16" creationId="{310F0341-C4D6-4F8B-8F98-3674BA4E43C7}"/>
          </ac:spMkLst>
        </pc:spChg>
      </pc:sldChg>
      <pc:sldChg chg="modSp">
        <pc:chgData name="Al-Sham'aa, Khaled (ICARDA-Egypt)" userId="c2448b4f-3224-4ca0-9f1d-2b9421e70733" providerId="ADAL" clId="{96567AE3-B823-4301-9726-E730E55E1389}" dt="2023-09-14T06:43:54.067" v="132" actId="6549"/>
        <pc:sldMkLst>
          <pc:docMk/>
          <pc:sldMk cId="3501583234" sldId="517"/>
        </pc:sldMkLst>
        <pc:spChg chg="mod">
          <ac:chgData name="Al-Sham'aa, Khaled (ICARDA-Egypt)" userId="c2448b4f-3224-4ca0-9f1d-2b9421e70733" providerId="ADAL" clId="{96567AE3-B823-4301-9726-E730E55E1389}" dt="2023-09-14T06:43:54.067" v="132" actId="6549"/>
          <ac:spMkLst>
            <pc:docMk/>
            <pc:sldMk cId="3501583234" sldId="517"/>
            <ac:spMk id="2" creationId="{D9C80A19-5CC4-4477-AF96-C4A49F8A0267}"/>
          </ac:spMkLst>
        </pc:spChg>
      </pc:sldChg>
      <pc:sldChg chg="modSp">
        <pc:chgData name="Al-Sham'aa, Khaled (ICARDA-Egypt)" userId="c2448b4f-3224-4ca0-9f1d-2b9421e70733" providerId="ADAL" clId="{96567AE3-B823-4301-9726-E730E55E1389}" dt="2023-09-14T06:32:42.353" v="1" actId="6549"/>
        <pc:sldMkLst>
          <pc:docMk/>
          <pc:sldMk cId="2000581363" sldId="519"/>
        </pc:sldMkLst>
        <pc:spChg chg="mod">
          <ac:chgData name="Al-Sham'aa, Khaled (ICARDA-Egypt)" userId="c2448b4f-3224-4ca0-9f1d-2b9421e70733" providerId="ADAL" clId="{96567AE3-B823-4301-9726-E730E55E1389}" dt="2023-09-14T06:32:42.353" v="1" actId="6549"/>
          <ac:spMkLst>
            <pc:docMk/>
            <pc:sldMk cId="2000581363" sldId="519"/>
            <ac:spMk id="2" creationId="{81C51684-EA89-AEA9-37BE-9941D29E8849}"/>
          </ac:spMkLst>
        </pc:spChg>
      </pc:sldChg>
      <pc:sldChg chg="addSp delSp modSp mod modAnim">
        <pc:chgData name="Al-Sham'aa, Khaled (ICARDA-Egypt)" userId="c2448b4f-3224-4ca0-9f1d-2b9421e70733" providerId="ADAL" clId="{96567AE3-B823-4301-9726-E730E55E1389}" dt="2023-09-14T07:09:37.547" v="229"/>
        <pc:sldMkLst>
          <pc:docMk/>
          <pc:sldMk cId="1433741755" sldId="526"/>
        </pc:sldMkLst>
        <pc:spChg chg="add mod">
          <ac:chgData name="Al-Sham'aa, Khaled (ICARDA-Egypt)" userId="c2448b4f-3224-4ca0-9f1d-2b9421e70733" providerId="ADAL" clId="{96567AE3-B823-4301-9726-E730E55E1389}" dt="2023-09-14T06:42:25.488" v="119" actId="1076"/>
          <ac:spMkLst>
            <pc:docMk/>
            <pc:sldMk cId="1433741755" sldId="526"/>
            <ac:spMk id="2" creationId="{F6FAACB7-C0E2-58BA-77DE-3BE23E1E6B85}"/>
          </ac:spMkLst>
        </pc:spChg>
        <pc:graphicFrameChg chg="add del mod">
          <ac:chgData name="Al-Sham'aa, Khaled (ICARDA-Egypt)" userId="c2448b4f-3224-4ca0-9f1d-2b9421e70733" providerId="ADAL" clId="{96567AE3-B823-4301-9726-E730E55E1389}" dt="2023-09-14T06:40:02.023" v="89"/>
          <ac:graphicFrameMkLst>
            <pc:docMk/>
            <pc:sldMk cId="1433741755" sldId="526"/>
            <ac:graphicFrameMk id="4" creationId="{5F80D89C-2B3C-294F-5C50-77D9F642CBD6}"/>
          </ac:graphicFrameMkLst>
        </pc:graphicFrameChg>
        <pc:picChg chg="mod">
          <ac:chgData name="Al-Sham'aa, Khaled (ICARDA-Egypt)" userId="c2448b4f-3224-4ca0-9f1d-2b9421e70733" providerId="ADAL" clId="{96567AE3-B823-4301-9726-E730E55E1389}" dt="2023-09-14T06:37:07.589" v="2"/>
          <ac:picMkLst>
            <pc:docMk/>
            <pc:sldMk cId="1433741755" sldId="526"/>
            <ac:picMk id="5" creationId="{2DD5C31E-5065-CB2B-DBFD-6E31D9E9B44B}"/>
          </ac:picMkLst>
        </pc:picChg>
      </pc:sldChg>
    </pc:docChg>
  </pc:docChgLst>
  <pc:docChgLst>
    <pc:chgData name="Al-Sham'aa, Khaled (ICARDA)" userId="c2448b4f-3224-4ca0-9f1d-2b9421e70733" providerId="ADAL" clId="{D05CB331-A09A-49FD-B507-FC3ECED9D03E}"/>
    <pc:docChg chg="undo custSel addSld delSld modSld">
      <pc:chgData name="Al-Sham'aa, Khaled (ICARDA)" userId="c2448b4f-3224-4ca0-9f1d-2b9421e70733" providerId="ADAL" clId="{D05CB331-A09A-49FD-B507-FC3ECED9D03E}" dt="2018-12-06T22:27:57.316" v="102"/>
      <pc:docMkLst>
        <pc:docMk/>
      </pc:docMkLst>
      <pc:sldChg chg="addSp delSp modSp">
        <pc:chgData name="Al-Sham'aa, Khaled (ICARDA)" userId="c2448b4f-3224-4ca0-9f1d-2b9421e70733" providerId="ADAL" clId="{D05CB331-A09A-49FD-B507-FC3ECED9D03E}" dt="2018-12-06T22:08:29.581" v="42" actId="14100"/>
        <pc:sldMkLst>
          <pc:docMk/>
          <pc:sldMk cId="3956273769" sldId="256"/>
        </pc:sldMkLst>
        <pc:spChg chg="del">
          <ac:chgData name="Al-Sham'aa, Khaled (ICARDA)" userId="c2448b4f-3224-4ca0-9f1d-2b9421e70733" providerId="ADAL" clId="{D05CB331-A09A-49FD-B507-FC3ECED9D03E}" dt="2018-12-06T22:02:47.749" v="0" actId="478"/>
          <ac:spMkLst>
            <pc:docMk/>
            <pc:sldMk cId="3956273769" sldId="256"/>
            <ac:spMk id="5" creationId="{00000000-0000-0000-0000-000000000000}"/>
          </ac:spMkLst>
        </pc:spChg>
        <pc:spChg chg="del">
          <ac:chgData name="Al-Sham'aa, Khaled (ICARDA)" userId="c2448b4f-3224-4ca0-9f1d-2b9421e70733" providerId="ADAL" clId="{D05CB331-A09A-49FD-B507-FC3ECED9D03E}" dt="2018-12-06T22:02:47.749" v="0" actId="478"/>
          <ac:spMkLst>
            <pc:docMk/>
            <pc:sldMk cId="3956273769" sldId="256"/>
            <ac:spMk id="7" creationId="{00000000-0000-0000-0000-000000000000}"/>
          </ac:spMkLst>
        </pc:spChg>
        <pc:spChg chg="add mod">
          <ac:chgData name="Al-Sham'aa, Khaled (ICARDA)" userId="c2448b4f-3224-4ca0-9f1d-2b9421e70733" providerId="ADAL" clId="{D05CB331-A09A-49FD-B507-FC3ECED9D03E}" dt="2018-12-06T22:08:29.581" v="42" actId="14100"/>
          <ac:spMkLst>
            <pc:docMk/>
            <pc:sldMk cId="3956273769" sldId="256"/>
            <ac:spMk id="9" creationId="{BE10F8C9-19F8-48D7-8A07-013E81DF3279}"/>
          </ac:spMkLst>
        </pc:spChg>
        <pc:picChg chg="del">
          <ac:chgData name="Al-Sham'aa, Khaled (ICARDA)" userId="c2448b4f-3224-4ca0-9f1d-2b9421e70733" providerId="ADAL" clId="{D05CB331-A09A-49FD-B507-FC3ECED9D03E}" dt="2018-12-06T22:02:47.749" v="0" actId="478"/>
          <ac:picMkLst>
            <pc:docMk/>
            <pc:sldMk cId="3956273769" sldId="256"/>
            <ac:picMk id="4" creationId="{00000000-0000-0000-0000-000000000000}"/>
          </ac:picMkLst>
        </pc:picChg>
        <pc:picChg chg="del">
          <ac:chgData name="Al-Sham'aa, Khaled (ICARDA)" userId="c2448b4f-3224-4ca0-9f1d-2b9421e70733" providerId="ADAL" clId="{D05CB331-A09A-49FD-B507-FC3ECED9D03E}" dt="2018-12-06T22:02:47.749" v="0" actId="478"/>
          <ac:picMkLst>
            <pc:docMk/>
            <pc:sldMk cId="3956273769" sldId="256"/>
            <ac:picMk id="6" creationId="{00000000-0000-0000-0000-000000000000}"/>
          </ac:picMkLst>
        </pc:picChg>
      </pc:sldChg>
      <pc:sldChg chg="delSp modSp add">
        <pc:chgData name="Al-Sham'aa, Khaled (ICARDA)" userId="c2448b4f-3224-4ca0-9f1d-2b9421e70733" providerId="ADAL" clId="{D05CB331-A09A-49FD-B507-FC3ECED9D03E}" dt="2018-12-06T22:18:30.268" v="57" actId="14100"/>
        <pc:sldMkLst>
          <pc:docMk/>
          <pc:sldMk cId="2136011007" sldId="515"/>
        </pc:sldMkLst>
        <pc:spChg chg="mod">
          <ac:chgData name="Al-Sham'aa, Khaled (ICARDA)" userId="c2448b4f-3224-4ca0-9f1d-2b9421e70733" providerId="ADAL" clId="{D05CB331-A09A-49FD-B507-FC3ECED9D03E}" dt="2018-12-06T22:17:40.426" v="49" actId="14100"/>
          <ac:spMkLst>
            <pc:docMk/>
            <pc:sldMk cId="2136011007" sldId="515"/>
            <ac:spMk id="2" creationId="{BFFCF2D7-A0B3-4C36-944E-9346448BD671}"/>
          </ac:spMkLst>
        </pc:spChg>
        <pc:spChg chg="mod">
          <ac:chgData name="Al-Sham'aa, Khaled (ICARDA)" userId="c2448b4f-3224-4ca0-9f1d-2b9421e70733" providerId="ADAL" clId="{D05CB331-A09A-49FD-B507-FC3ECED9D03E}" dt="2018-12-06T22:17:44.755" v="50" actId="14100"/>
          <ac:spMkLst>
            <pc:docMk/>
            <pc:sldMk cId="2136011007" sldId="515"/>
            <ac:spMk id="44" creationId="{EEBCD673-3E1E-4A59-B491-9A0E616BBAFB}"/>
          </ac:spMkLst>
        </pc:spChg>
        <pc:spChg chg="mod">
          <ac:chgData name="Al-Sham'aa, Khaled (ICARDA)" userId="c2448b4f-3224-4ca0-9f1d-2b9421e70733" providerId="ADAL" clId="{D05CB331-A09A-49FD-B507-FC3ECED9D03E}" dt="2018-12-06T22:17:53.409" v="51" actId="14100"/>
          <ac:spMkLst>
            <pc:docMk/>
            <pc:sldMk cId="2136011007" sldId="515"/>
            <ac:spMk id="45" creationId="{B59F20C3-5236-4253-AE80-02EBA278CADB}"/>
          </ac:spMkLst>
        </pc:spChg>
        <pc:spChg chg="mod">
          <ac:chgData name="Al-Sham'aa, Khaled (ICARDA)" userId="c2448b4f-3224-4ca0-9f1d-2b9421e70733" providerId="ADAL" clId="{D05CB331-A09A-49FD-B507-FC3ECED9D03E}" dt="2018-12-06T22:18:30.268" v="57" actId="14100"/>
          <ac:spMkLst>
            <pc:docMk/>
            <pc:sldMk cId="2136011007" sldId="515"/>
            <ac:spMk id="198" creationId="{4287C2CB-400C-4A8C-B1E7-960281FAB9E1}"/>
          </ac:spMkLst>
        </pc:spChg>
        <pc:spChg chg="mod">
          <ac:chgData name="Al-Sham'aa, Khaled (ICARDA)" userId="c2448b4f-3224-4ca0-9f1d-2b9421e70733" providerId="ADAL" clId="{D05CB331-A09A-49FD-B507-FC3ECED9D03E}" dt="2018-12-06T22:18:15.273" v="55" actId="14100"/>
          <ac:spMkLst>
            <pc:docMk/>
            <pc:sldMk cId="2136011007" sldId="515"/>
            <ac:spMk id="199" creationId="{5B2C8040-F1BA-496D-8145-C26372AD3E1C}"/>
          </ac:spMkLst>
        </pc:spChg>
        <pc:spChg chg="mod">
          <ac:chgData name="Al-Sham'aa, Khaled (ICARDA)" userId="c2448b4f-3224-4ca0-9f1d-2b9421e70733" providerId="ADAL" clId="{D05CB331-A09A-49FD-B507-FC3ECED9D03E}" dt="2018-12-06T22:18:05.726" v="53" actId="14100"/>
          <ac:spMkLst>
            <pc:docMk/>
            <pc:sldMk cId="2136011007" sldId="515"/>
            <ac:spMk id="200" creationId="{8F2056BF-416D-47C3-BDAB-3B63E66AAEF5}"/>
          </ac:spMkLst>
        </pc:spChg>
        <pc:picChg chg="del">
          <ac:chgData name="Al-Sham'aa, Khaled (ICARDA)" userId="c2448b4f-3224-4ca0-9f1d-2b9421e70733" providerId="ADAL" clId="{D05CB331-A09A-49FD-B507-FC3ECED9D03E}" dt="2018-12-06T22:17:16.042" v="48" actId="478"/>
          <ac:picMkLst>
            <pc:docMk/>
            <pc:sldMk cId="2136011007" sldId="515"/>
            <ac:picMk id="7" creationId="{06E2F8FB-2C05-4BC0-BF5F-0A76FFE39AB6}"/>
          </ac:picMkLst>
        </pc:picChg>
      </pc:sldChg>
    </pc:docChg>
  </pc:docChgLst>
  <pc:docChgLst>
    <pc:chgData name="Al-Sham'aa, Khaled (ICARDA)" userId="c2448b4f-3224-4ca0-9f1d-2b9421e70733" providerId="ADAL" clId="{06CE0DBE-5D34-4CD2-A1C1-7EDE8A90D4C9}"/>
    <pc:docChg chg="undo custSel addSld delSld modSld sldOrd">
      <pc:chgData name="Al-Sham'aa, Khaled (ICARDA)" userId="c2448b4f-3224-4ca0-9f1d-2b9421e70733" providerId="ADAL" clId="{06CE0DBE-5D34-4CD2-A1C1-7EDE8A90D4C9}" dt="2018-12-13T00:47:01.076" v="318"/>
      <pc:docMkLst>
        <pc:docMk/>
      </pc:docMkLst>
      <pc:sldChg chg="modSp">
        <pc:chgData name="Al-Sham'aa, Khaled (ICARDA)" userId="c2448b4f-3224-4ca0-9f1d-2b9421e70733" providerId="ADAL" clId="{06CE0DBE-5D34-4CD2-A1C1-7EDE8A90D4C9}" dt="2018-12-11T20:05:49.423" v="315" actId="20577"/>
        <pc:sldMkLst>
          <pc:docMk/>
          <pc:sldMk cId="3956273769" sldId="256"/>
        </pc:sldMkLst>
        <pc:spChg chg="mod">
          <ac:chgData name="Al-Sham'aa, Khaled (ICARDA)" userId="c2448b4f-3224-4ca0-9f1d-2b9421e70733" providerId="ADAL" clId="{06CE0DBE-5D34-4CD2-A1C1-7EDE8A90D4C9}" dt="2018-12-11T20:05:49.423" v="315" actId="20577"/>
          <ac:spMkLst>
            <pc:docMk/>
            <pc:sldMk cId="3956273769" sldId="256"/>
            <ac:spMk id="9" creationId="{BE10F8C9-19F8-48D7-8A07-013E81DF3279}"/>
          </ac:spMkLst>
        </pc:spChg>
      </pc:sldChg>
      <pc:sldChg chg="modSp">
        <pc:chgData name="Al-Sham'aa, Khaled (ICARDA)" userId="c2448b4f-3224-4ca0-9f1d-2b9421e70733" providerId="ADAL" clId="{06CE0DBE-5D34-4CD2-A1C1-7EDE8A90D4C9}" dt="2018-12-10T21:40:39.819" v="133" actId="6549"/>
        <pc:sldMkLst>
          <pc:docMk/>
          <pc:sldMk cId="2980621818" sldId="508"/>
        </pc:sldMkLst>
        <pc:spChg chg="mod">
          <ac:chgData name="Al-Sham'aa, Khaled (ICARDA)" userId="c2448b4f-3224-4ca0-9f1d-2b9421e70733" providerId="ADAL" clId="{06CE0DBE-5D34-4CD2-A1C1-7EDE8A90D4C9}" dt="2018-12-10T21:40:39.819" v="133" actId="6549"/>
          <ac:spMkLst>
            <pc:docMk/>
            <pc:sldMk cId="2980621818" sldId="508"/>
            <ac:spMk id="2" creationId="{FF394841-9823-4FF0-9CEA-627424739E99}"/>
          </ac:spMkLst>
        </pc:spChg>
      </pc:sldChg>
      <pc:sldChg chg="modTransition">
        <pc:chgData name="Al-Sham'aa, Khaled (ICARDA)" userId="c2448b4f-3224-4ca0-9f1d-2b9421e70733" providerId="ADAL" clId="{06CE0DBE-5D34-4CD2-A1C1-7EDE8A90D4C9}" dt="2018-12-13T00:47:01.076" v="318"/>
        <pc:sldMkLst>
          <pc:docMk/>
          <pc:sldMk cId="1702449456" sldId="509"/>
        </pc:sldMkLst>
      </pc:sldChg>
      <pc:sldChg chg="modTransition">
        <pc:chgData name="Al-Sham'aa, Khaled (ICARDA)" userId="c2448b4f-3224-4ca0-9f1d-2b9421e70733" providerId="ADAL" clId="{06CE0DBE-5D34-4CD2-A1C1-7EDE8A90D4C9}" dt="2018-12-11T19:18:46.581" v="220" actId="20577"/>
        <pc:sldMkLst>
          <pc:docMk/>
          <pc:sldMk cId="2136011007" sldId="515"/>
        </pc:sldMkLst>
      </pc:sldChg>
    </pc:docChg>
  </pc:docChgLst>
  <pc:docChgLst>
    <pc:chgData name="Al-Sham'aa, Khaled (ICARDA-Egypt)" userId="c2448b4f-3224-4ca0-9f1d-2b9421e70733" providerId="ADAL" clId="{99B8AC86-60D7-40B1-88F1-008091E164DB}"/>
    <pc:docChg chg="custSel addSld delSld modSld sldOrd modMainMaster">
      <pc:chgData name="Al-Sham'aa, Khaled (ICARDA-Egypt)" userId="c2448b4f-3224-4ca0-9f1d-2b9421e70733" providerId="ADAL" clId="{99B8AC86-60D7-40B1-88F1-008091E164DB}" dt="2023-01-23T14:14:06.311" v="1180" actId="1440"/>
      <pc:docMkLst>
        <pc:docMk/>
      </pc:docMkLst>
      <pc:sldChg chg="addSp delSp modSp mod modTransition">
        <pc:chgData name="Al-Sham'aa, Khaled (ICARDA-Egypt)" userId="c2448b4f-3224-4ca0-9f1d-2b9421e70733" providerId="ADAL" clId="{99B8AC86-60D7-40B1-88F1-008091E164DB}" dt="2023-01-23T12:25:47.961" v="1064"/>
        <pc:sldMkLst>
          <pc:docMk/>
          <pc:sldMk cId="3956273769" sldId="256"/>
        </pc:sldMkLst>
        <pc:spChg chg="mod">
          <ac:chgData name="Al-Sham'aa, Khaled (ICARDA-Egypt)" userId="c2448b4f-3224-4ca0-9f1d-2b9421e70733" providerId="ADAL" clId="{99B8AC86-60D7-40B1-88F1-008091E164DB}" dt="2023-01-22T12:09:44.786" v="25" actId="20577"/>
          <ac:spMkLst>
            <pc:docMk/>
            <pc:sldMk cId="3956273769" sldId="256"/>
            <ac:spMk id="9" creationId="{BE10F8C9-19F8-48D7-8A07-013E81DF3279}"/>
          </ac:spMkLst>
        </pc:spChg>
        <pc:picChg chg="add mod">
          <ac:chgData name="Al-Sham'aa, Khaled (ICARDA-Egypt)" userId="c2448b4f-3224-4ca0-9f1d-2b9421e70733" providerId="ADAL" clId="{99B8AC86-60D7-40B1-88F1-008091E164DB}" dt="2023-01-22T14:38:33.187" v="896" actId="1076"/>
          <ac:picMkLst>
            <pc:docMk/>
            <pc:sldMk cId="3956273769" sldId="256"/>
            <ac:picMk id="5" creationId="{6656E2DF-068F-4E9D-8CBB-42861C302093}"/>
          </ac:picMkLst>
        </pc:picChg>
        <pc:picChg chg="del">
          <ac:chgData name="Al-Sham'aa, Khaled (ICARDA-Egypt)" userId="c2448b4f-3224-4ca0-9f1d-2b9421e70733" providerId="ADAL" clId="{99B8AC86-60D7-40B1-88F1-008091E164DB}" dt="2023-01-22T12:09:16.978" v="19" actId="478"/>
          <ac:picMkLst>
            <pc:docMk/>
            <pc:sldMk cId="3956273769" sldId="256"/>
            <ac:picMk id="8" creationId="{DF1E72CB-66EF-4F3A-B19B-52F4AEE73D27}"/>
          </ac:picMkLst>
        </pc:picChg>
      </pc:sldChg>
      <pc:sldChg chg="delSp modSp add mod modTransition">
        <pc:chgData name="Al-Sham'aa, Khaled (ICARDA-Egypt)" userId="c2448b4f-3224-4ca0-9f1d-2b9421e70733" providerId="ADAL" clId="{99B8AC86-60D7-40B1-88F1-008091E164DB}" dt="2023-01-23T12:25:47.961" v="1064"/>
        <pc:sldMkLst>
          <pc:docMk/>
          <pc:sldMk cId="3202980455" sldId="470"/>
        </pc:sldMkLst>
        <pc:spChg chg="mod">
          <ac:chgData name="Al-Sham'aa, Khaled (ICARDA-Egypt)" userId="c2448b4f-3224-4ca0-9f1d-2b9421e70733" providerId="ADAL" clId="{99B8AC86-60D7-40B1-88F1-008091E164DB}" dt="2023-01-22T14:37:59.544" v="891" actId="20577"/>
          <ac:spMkLst>
            <pc:docMk/>
            <pc:sldMk cId="3202980455" sldId="470"/>
            <ac:spMk id="3" creationId="{27D0E99A-9470-4BA1-99E0-6C7FEB21C39C}"/>
          </ac:spMkLst>
        </pc:spChg>
        <pc:picChg chg="del">
          <ac:chgData name="Al-Sham'aa, Khaled (ICARDA-Egypt)" userId="c2448b4f-3224-4ca0-9f1d-2b9421e70733" providerId="ADAL" clId="{99B8AC86-60D7-40B1-88F1-008091E164DB}" dt="2023-01-22T14:38:06.801" v="892" actId="21"/>
          <ac:picMkLst>
            <pc:docMk/>
            <pc:sldMk cId="3202980455" sldId="470"/>
            <ac:picMk id="5" creationId="{605BC3E7-1D3F-4B4B-805C-85E71102B757}"/>
          </ac:picMkLst>
        </pc:picChg>
      </pc:sldChg>
      <pc:sldChg chg="delSp add mod modTransition">
        <pc:chgData name="Al-Sham'aa, Khaled (ICARDA-Egypt)" userId="c2448b4f-3224-4ca0-9f1d-2b9421e70733" providerId="ADAL" clId="{99B8AC86-60D7-40B1-88F1-008091E164DB}" dt="2023-01-23T12:25:47.961" v="1064"/>
        <pc:sldMkLst>
          <pc:docMk/>
          <pc:sldMk cId="518682338" sldId="471"/>
        </pc:sldMkLst>
        <pc:picChg chg="del">
          <ac:chgData name="Al-Sham'aa, Khaled (ICARDA-Egypt)" userId="c2448b4f-3224-4ca0-9f1d-2b9421e70733" providerId="ADAL" clId="{99B8AC86-60D7-40B1-88F1-008091E164DB}" dt="2023-01-22T14:38:54.263" v="897" actId="478"/>
          <ac:picMkLst>
            <pc:docMk/>
            <pc:sldMk cId="518682338" sldId="471"/>
            <ac:picMk id="6" creationId="{1B26C0C1-86BE-4F69-8C4C-CAD4FC3B6D79}"/>
          </ac:picMkLst>
        </pc:picChg>
      </pc:sldChg>
      <pc:sldChg chg="modSp add mod modTransition modAnim">
        <pc:chgData name="Al-Sham'aa, Khaled (ICARDA-Egypt)" userId="c2448b4f-3224-4ca0-9f1d-2b9421e70733" providerId="ADAL" clId="{99B8AC86-60D7-40B1-88F1-008091E164DB}" dt="2023-01-23T12:25:47.961" v="1064"/>
        <pc:sldMkLst>
          <pc:docMk/>
          <pc:sldMk cId="697920187" sldId="482"/>
        </pc:sldMkLst>
        <pc:spChg chg="mod">
          <ac:chgData name="Al-Sham'aa, Khaled (ICARDA-Egypt)" userId="c2448b4f-3224-4ca0-9f1d-2b9421e70733" providerId="ADAL" clId="{99B8AC86-60D7-40B1-88F1-008091E164DB}" dt="2023-01-22T13:08:24.955" v="299" actId="6549"/>
          <ac:spMkLst>
            <pc:docMk/>
            <pc:sldMk cId="697920187" sldId="482"/>
            <ac:spMk id="3" creationId="{E9FE1A61-3AF9-4CAE-9831-BF2CF4F0C5DE}"/>
          </ac:spMkLst>
        </pc:spChg>
      </pc:sldChg>
      <pc:sldChg chg="del">
        <pc:chgData name="Al-Sham'aa, Khaled (ICARDA-Egypt)" userId="c2448b4f-3224-4ca0-9f1d-2b9421e70733" providerId="ADAL" clId="{99B8AC86-60D7-40B1-88F1-008091E164DB}" dt="2023-01-22T12:09:54.132" v="26" actId="47"/>
        <pc:sldMkLst>
          <pc:docMk/>
          <pc:sldMk cId="2980621818" sldId="508"/>
        </pc:sldMkLst>
      </pc:sldChg>
      <pc:sldChg chg="delSp modSp mod modTransition">
        <pc:chgData name="Al-Sham'aa, Khaled (ICARDA-Egypt)" userId="c2448b4f-3224-4ca0-9f1d-2b9421e70733" providerId="ADAL" clId="{99B8AC86-60D7-40B1-88F1-008091E164DB}" dt="2023-01-23T12:25:47.961" v="1064"/>
        <pc:sldMkLst>
          <pc:docMk/>
          <pc:sldMk cId="2136011007" sldId="515"/>
        </pc:sldMkLst>
        <pc:spChg chg="mod">
          <ac:chgData name="Al-Sham'aa, Khaled (ICARDA-Egypt)" userId="c2448b4f-3224-4ca0-9f1d-2b9421e70733" providerId="ADAL" clId="{99B8AC86-60D7-40B1-88F1-008091E164DB}" dt="2023-01-22T12:17:44.620" v="103" actId="1038"/>
          <ac:spMkLst>
            <pc:docMk/>
            <pc:sldMk cId="2136011007" sldId="515"/>
            <ac:spMk id="12" creationId="{E89764F8-EBBC-4C85-A34F-E8C1E6632FB4}"/>
          </ac:spMkLst>
        </pc:spChg>
        <pc:spChg chg="mod">
          <ac:chgData name="Al-Sham'aa, Khaled (ICARDA-Egypt)" userId="c2448b4f-3224-4ca0-9f1d-2b9421e70733" providerId="ADAL" clId="{99B8AC86-60D7-40B1-88F1-008091E164DB}" dt="2023-01-22T12:17:29.281" v="99" actId="1036"/>
          <ac:spMkLst>
            <pc:docMk/>
            <pc:sldMk cId="2136011007" sldId="515"/>
            <ac:spMk id="16" creationId="{310F0341-C4D6-4F8B-8F98-3674BA4E43C7}"/>
          </ac:spMkLst>
        </pc:spChg>
        <pc:spChg chg="mod">
          <ac:chgData name="Al-Sham'aa, Khaled (ICARDA-Egypt)" userId="c2448b4f-3224-4ca0-9f1d-2b9421e70733" providerId="ADAL" clId="{99B8AC86-60D7-40B1-88F1-008091E164DB}" dt="2023-01-22T12:18:42.153" v="167" actId="1037"/>
          <ac:spMkLst>
            <pc:docMk/>
            <pc:sldMk cId="2136011007" sldId="515"/>
            <ac:spMk id="49" creationId="{42C630A5-9116-497B-A0B2-CD82463F81FA}"/>
          </ac:spMkLst>
        </pc:spChg>
        <pc:spChg chg="mod">
          <ac:chgData name="Al-Sham'aa, Khaled (ICARDA-Egypt)" userId="c2448b4f-3224-4ca0-9f1d-2b9421e70733" providerId="ADAL" clId="{99B8AC86-60D7-40B1-88F1-008091E164DB}" dt="2023-01-22T12:11:29.082" v="43" actId="20577"/>
          <ac:spMkLst>
            <pc:docMk/>
            <pc:sldMk cId="2136011007" sldId="515"/>
            <ac:spMk id="161" creationId="{A9669461-313C-4804-A01E-F4F18982DAFC}"/>
          </ac:spMkLst>
        </pc:spChg>
        <pc:spChg chg="mod">
          <ac:chgData name="Al-Sham'aa, Khaled (ICARDA-Egypt)" userId="c2448b4f-3224-4ca0-9f1d-2b9421e70733" providerId="ADAL" clId="{99B8AC86-60D7-40B1-88F1-008091E164DB}" dt="2023-01-22T12:12:29.633" v="48" actId="20577"/>
          <ac:spMkLst>
            <pc:docMk/>
            <pc:sldMk cId="2136011007" sldId="515"/>
            <ac:spMk id="258" creationId="{9452814B-46E4-475B-8DC0-AE6724C4BCE3}"/>
          </ac:spMkLst>
        </pc:spChg>
        <pc:grpChg chg="mod">
          <ac:chgData name="Al-Sham'aa, Khaled (ICARDA-Egypt)" userId="c2448b4f-3224-4ca0-9f1d-2b9421e70733" providerId="ADAL" clId="{99B8AC86-60D7-40B1-88F1-008091E164DB}" dt="2023-01-22T12:18:30.389" v="152" actId="1038"/>
          <ac:grpSpMkLst>
            <pc:docMk/>
            <pc:sldMk cId="2136011007" sldId="515"/>
            <ac:grpSpMk id="5" creationId="{90D7A3BB-D690-4FB9-9934-D15337781B4B}"/>
          </ac:grpSpMkLst>
        </pc:grpChg>
        <pc:grpChg chg="mod">
          <ac:chgData name="Al-Sham'aa, Khaled (ICARDA-Egypt)" userId="c2448b4f-3224-4ca0-9f1d-2b9421e70733" providerId="ADAL" clId="{99B8AC86-60D7-40B1-88F1-008091E164DB}" dt="2023-01-22T12:19:01.483" v="178" actId="1035"/>
          <ac:grpSpMkLst>
            <pc:docMk/>
            <pc:sldMk cId="2136011007" sldId="515"/>
            <ac:grpSpMk id="6" creationId="{0DD463EC-EB6B-4217-A5ED-525950FF8FD5}"/>
          </ac:grpSpMkLst>
        </pc:grpChg>
        <pc:grpChg chg="mod">
          <ac:chgData name="Al-Sham'aa, Khaled (ICARDA-Egypt)" userId="c2448b4f-3224-4ca0-9f1d-2b9421e70733" providerId="ADAL" clId="{99B8AC86-60D7-40B1-88F1-008091E164DB}" dt="2023-01-22T12:16:53.683" v="68" actId="1038"/>
          <ac:grpSpMkLst>
            <pc:docMk/>
            <pc:sldMk cId="2136011007" sldId="515"/>
            <ac:grpSpMk id="17" creationId="{70A70422-DFDC-4CB1-8E5E-3B0A2F034977}"/>
          </ac:grpSpMkLst>
        </pc:grpChg>
        <pc:picChg chg="mod">
          <ac:chgData name="Al-Sham'aa, Khaled (ICARDA-Egypt)" userId="c2448b4f-3224-4ca0-9f1d-2b9421e70733" providerId="ADAL" clId="{99B8AC86-60D7-40B1-88F1-008091E164DB}" dt="2023-01-22T12:18:23.290" v="140" actId="1038"/>
          <ac:picMkLst>
            <pc:docMk/>
            <pc:sldMk cId="2136011007" sldId="515"/>
            <ac:picMk id="82" creationId="{900A9525-869E-4513-9421-639E6675BD3C}"/>
          </ac:picMkLst>
        </pc:picChg>
        <pc:picChg chg="mod">
          <ac:chgData name="Al-Sham'aa, Khaled (ICARDA-Egypt)" userId="c2448b4f-3224-4ca0-9f1d-2b9421e70733" providerId="ADAL" clId="{99B8AC86-60D7-40B1-88F1-008091E164DB}" dt="2023-01-22T12:18:23.290" v="140" actId="1038"/>
          <ac:picMkLst>
            <pc:docMk/>
            <pc:sldMk cId="2136011007" sldId="515"/>
            <ac:picMk id="90" creationId="{B606B968-FAA4-4FD7-8846-76C8D5049DE9}"/>
          </ac:picMkLst>
        </pc:picChg>
        <pc:picChg chg="del">
          <ac:chgData name="Al-Sham'aa, Khaled (ICARDA-Egypt)" userId="c2448b4f-3224-4ca0-9f1d-2b9421e70733" providerId="ADAL" clId="{99B8AC86-60D7-40B1-88F1-008091E164DB}" dt="2023-01-22T12:10:24.272" v="28" actId="478"/>
          <ac:picMkLst>
            <pc:docMk/>
            <pc:sldMk cId="2136011007" sldId="515"/>
            <ac:picMk id="128" creationId="{2572034F-28D2-4027-AFFA-7329528BD940}"/>
          </ac:picMkLst>
        </pc:picChg>
        <pc:picChg chg="del">
          <ac:chgData name="Al-Sham'aa, Khaled (ICARDA-Egypt)" userId="c2448b4f-3224-4ca0-9f1d-2b9421e70733" providerId="ADAL" clId="{99B8AC86-60D7-40B1-88F1-008091E164DB}" dt="2023-01-22T12:10:34.260" v="29" actId="478"/>
          <ac:picMkLst>
            <pc:docMk/>
            <pc:sldMk cId="2136011007" sldId="515"/>
            <ac:picMk id="131" creationId="{C1C53D33-9442-4B68-B528-B59DFA3781E2}"/>
          </ac:picMkLst>
        </pc:picChg>
        <pc:picChg chg="mod">
          <ac:chgData name="Al-Sham'aa, Khaled (ICARDA-Egypt)" userId="c2448b4f-3224-4ca0-9f1d-2b9421e70733" providerId="ADAL" clId="{99B8AC86-60D7-40B1-88F1-008091E164DB}" dt="2023-01-22T12:17:17.048" v="84" actId="1037"/>
          <ac:picMkLst>
            <pc:docMk/>
            <pc:sldMk cId="2136011007" sldId="515"/>
            <ac:picMk id="134" creationId="{4D683533-62B3-4431-A087-0F7D67B71C42}"/>
          </ac:picMkLst>
        </pc:picChg>
        <pc:cxnChg chg="mod">
          <ac:chgData name="Al-Sham'aa, Khaled (ICARDA-Egypt)" userId="c2448b4f-3224-4ca0-9f1d-2b9421e70733" providerId="ADAL" clId="{99B8AC86-60D7-40B1-88F1-008091E164DB}" dt="2023-01-22T12:17:29.281" v="99" actId="1036"/>
          <ac:cxnSpMkLst>
            <pc:docMk/>
            <pc:sldMk cId="2136011007" sldId="515"/>
            <ac:cxnSpMk id="68" creationId="{60843D40-E308-4365-A8E0-F3B99AD8A206}"/>
          </ac:cxnSpMkLst>
        </pc:cxnChg>
        <pc:cxnChg chg="mod">
          <ac:chgData name="Al-Sham'aa, Khaled (ICARDA-Egypt)" userId="c2448b4f-3224-4ca0-9f1d-2b9421e70733" providerId="ADAL" clId="{99B8AC86-60D7-40B1-88F1-008091E164DB}" dt="2023-01-22T12:19:01.483" v="178" actId="1035"/>
          <ac:cxnSpMkLst>
            <pc:docMk/>
            <pc:sldMk cId="2136011007" sldId="515"/>
            <ac:cxnSpMk id="86" creationId="{9A19F5F0-C2FB-4469-99D4-7BD50B7CE905}"/>
          </ac:cxnSpMkLst>
        </pc:cxnChg>
        <pc:cxnChg chg="mod">
          <ac:chgData name="Al-Sham'aa, Khaled (ICARDA-Egypt)" userId="c2448b4f-3224-4ca0-9f1d-2b9421e70733" providerId="ADAL" clId="{99B8AC86-60D7-40B1-88F1-008091E164DB}" dt="2023-01-22T12:17:44.620" v="103" actId="1038"/>
          <ac:cxnSpMkLst>
            <pc:docMk/>
            <pc:sldMk cId="2136011007" sldId="515"/>
            <ac:cxnSpMk id="87" creationId="{7C3837CE-E790-4AC3-A5C5-661F65250D3A}"/>
          </ac:cxnSpMkLst>
        </pc:cxnChg>
        <pc:cxnChg chg="mod">
          <ac:chgData name="Al-Sham'aa, Khaled (ICARDA-Egypt)" userId="c2448b4f-3224-4ca0-9f1d-2b9421e70733" providerId="ADAL" clId="{99B8AC86-60D7-40B1-88F1-008091E164DB}" dt="2023-01-22T12:19:01.483" v="178" actId="1035"/>
          <ac:cxnSpMkLst>
            <pc:docMk/>
            <pc:sldMk cId="2136011007" sldId="515"/>
            <ac:cxnSpMk id="103" creationId="{4BE4E5FA-E438-455F-A927-5CB25F869F07}"/>
          </ac:cxnSpMkLst>
        </pc:cxnChg>
        <pc:cxnChg chg="mod">
          <ac:chgData name="Al-Sham'aa, Khaled (ICARDA-Egypt)" userId="c2448b4f-3224-4ca0-9f1d-2b9421e70733" providerId="ADAL" clId="{99B8AC86-60D7-40B1-88F1-008091E164DB}" dt="2023-01-22T12:18:30.389" v="152" actId="1038"/>
          <ac:cxnSpMkLst>
            <pc:docMk/>
            <pc:sldMk cId="2136011007" sldId="515"/>
            <ac:cxnSpMk id="118" creationId="{4F9744E4-9B31-406D-938B-906ED227AD11}"/>
          </ac:cxnSpMkLst>
        </pc:cxnChg>
        <pc:cxnChg chg="mod">
          <ac:chgData name="Al-Sham'aa, Khaled (ICARDA-Egypt)" userId="c2448b4f-3224-4ca0-9f1d-2b9421e70733" providerId="ADAL" clId="{99B8AC86-60D7-40B1-88F1-008091E164DB}" dt="2023-01-22T12:17:44.620" v="103" actId="1038"/>
          <ac:cxnSpMkLst>
            <pc:docMk/>
            <pc:sldMk cId="2136011007" sldId="515"/>
            <ac:cxnSpMk id="189" creationId="{58951B95-7104-4982-95B4-79F111F227E4}"/>
          </ac:cxnSpMkLst>
        </pc:cxnChg>
        <pc:cxnChg chg="mod">
          <ac:chgData name="Al-Sham'aa, Khaled (ICARDA-Egypt)" userId="c2448b4f-3224-4ca0-9f1d-2b9421e70733" providerId="ADAL" clId="{99B8AC86-60D7-40B1-88F1-008091E164DB}" dt="2023-01-22T12:19:01.483" v="178" actId="1035"/>
          <ac:cxnSpMkLst>
            <pc:docMk/>
            <pc:sldMk cId="2136011007" sldId="515"/>
            <ac:cxnSpMk id="239" creationId="{9CF0D59D-92BB-4784-A1B3-DC2BBA59072A}"/>
          </ac:cxnSpMkLst>
        </pc:cxnChg>
      </pc:sldChg>
      <pc:sldChg chg="addSp delSp modSp new del mod ord modClrScheme chgLayout">
        <pc:chgData name="Al-Sham'aa, Khaled (ICARDA-Egypt)" userId="c2448b4f-3224-4ca0-9f1d-2b9421e70733" providerId="ADAL" clId="{99B8AC86-60D7-40B1-88F1-008091E164DB}" dt="2023-01-22T12:41:49.868" v="198" actId="47"/>
        <pc:sldMkLst>
          <pc:docMk/>
          <pc:sldMk cId="3355165978" sldId="516"/>
        </pc:sldMkLst>
        <pc:spChg chg="del">
          <ac:chgData name="Al-Sham'aa, Khaled (ICARDA-Egypt)" userId="c2448b4f-3224-4ca0-9f1d-2b9421e70733" providerId="ADAL" clId="{99B8AC86-60D7-40B1-88F1-008091E164DB}" dt="2023-01-22T12:25:26.015" v="188" actId="700"/>
          <ac:spMkLst>
            <pc:docMk/>
            <pc:sldMk cId="3355165978" sldId="516"/>
            <ac:spMk id="2" creationId="{3D39456F-9484-47F0-9B0A-3F5A68D92D2A}"/>
          </ac:spMkLst>
        </pc:spChg>
        <pc:spChg chg="mod ord">
          <ac:chgData name="Al-Sham'aa, Khaled (ICARDA-Egypt)" userId="c2448b4f-3224-4ca0-9f1d-2b9421e70733" providerId="ADAL" clId="{99B8AC86-60D7-40B1-88F1-008091E164DB}" dt="2023-01-22T12:26:50.177" v="193" actId="700"/>
          <ac:spMkLst>
            <pc:docMk/>
            <pc:sldMk cId="3355165978" sldId="516"/>
            <ac:spMk id="3" creationId="{AE83C156-6128-40FC-BC5C-5D0A8868A7B8}"/>
          </ac:spMkLst>
        </pc:spChg>
        <pc:spChg chg="add del mod ord">
          <ac:chgData name="Al-Sham'aa, Khaled (ICARDA-Egypt)" userId="c2448b4f-3224-4ca0-9f1d-2b9421e70733" providerId="ADAL" clId="{99B8AC86-60D7-40B1-88F1-008091E164DB}" dt="2023-01-22T12:25:53.753" v="190" actId="478"/>
          <ac:spMkLst>
            <pc:docMk/>
            <pc:sldMk cId="3355165978" sldId="516"/>
            <ac:spMk id="5" creationId="{BF495870-5014-4AD7-9158-92CAB5C7D44E}"/>
          </ac:spMkLst>
        </pc:spChg>
        <pc:spChg chg="add del mod ord">
          <ac:chgData name="Al-Sham'aa, Khaled (ICARDA-Egypt)" userId="c2448b4f-3224-4ca0-9f1d-2b9421e70733" providerId="ADAL" clId="{99B8AC86-60D7-40B1-88F1-008091E164DB}" dt="2023-01-22T12:25:57.153" v="191" actId="478"/>
          <ac:spMkLst>
            <pc:docMk/>
            <pc:sldMk cId="3355165978" sldId="516"/>
            <ac:spMk id="6" creationId="{D97D08A9-9247-4F17-BF44-E22875388485}"/>
          </ac:spMkLst>
        </pc:spChg>
        <pc:picChg chg="add mod">
          <ac:chgData name="Al-Sham'aa, Khaled (ICARDA-Egypt)" userId="c2448b4f-3224-4ca0-9f1d-2b9421e70733" providerId="ADAL" clId="{99B8AC86-60D7-40B1-88F1-008091E164DB}" dt="2023-01-22T12:28:29.950" v="196" actId="12789"/>
          <ac:picMkLst>
            <pc:docMk/>
            <pc:sldMk cId="3355165978" sldId="516"/>
            <ac:picMk id="4" creationId="{14044BA3-E9D2-4961-B7D4-8FA829C2BDC4}"/>
          </ac:picMkLst>
        </pc:picChg>
      </pc:sldChg>
      <pc:sldChg chg="modSp add mod modTransition">
        <pc:chgData name="Al-Sham'aa, Khaled (ICARDA-Egypt)" userId="c2448b4f-3224-4ca0-9f1d-2b9421e70733" providerId="ADAL" clId="{99B8AC86-60D7-40B1-88F1-008091E164DB}" dt="2023-01-23T12:25:47.961" v="1064"/>
        <pc:sldMkLst>
          <pc:docMk/>
          <pc:sldMk cId="3501583234" sldId="517"/>
        </pc:sldMkLst>
        <pc:spChg chg="mod">
          <ac:chgData name="Al-Sham'aa, Khaled (ICARDA-Egypt)" userId="c2448b4f-3224-4ca0-9f1d-2b9421e70733" providerId="ADAL" clId="{99B8AC86-60D7-40B1-88F1-008091E164DB}" dt="2023-01-22T13:49:15.022" v="658" actId="20577"/>
          <ac:spMkLst>
            <pc:docMk/>
            <pc:sldMk cId="3501583234" sldId="517"/>
            <ac:spMk id="2" creationId="{D9C80A19-5CC4-4477-AF96-C4A49F8A0267}"/>
          </ac:spMkLst>
        </pc:spChg>
      </pc:sldChg>
      <pc:sldChg chg="del">
        <pc:chgData name="Al-Sham'aa, Khaled (ICARDA-Egypt)" userId="c2448b4f-3224-4ca0-9f1d-2b9421e70733" providerId="ADAL" clId="{99B8AC86-60D7-40B1-88F1-008091E164DB}" dt="2023-01-22T12:09:59.150" v="27" actId="47"/>
        <pc:sldMkLst>
          <pc:docMk/>
          <pc:sldMk cId="7203553" sldId="518"/>
        </pc:sldMkLst>
      </pc:sldChg>
      <pc:sldChg chg="add modTransition">
        <pc:chgData name="Al-Sham'aa, Khaled (ICARDA-Egypt)" userId="c2448b4f-3224-4ca0-9f1d-2b9421e70733" providerId="ADAL" clId="{99B8AC86-60D7-40B1-88F1-008091E164DB}" dt="2023-01-23T12:25:47.961" v="1064"/>
        <pc:sldMkLst>
          <pc:docMk/>
          <pc:sldMk cId="1540051271" sldId="519"/>
        </pc:sldMkLst>
      </pc:sldChg>
      <pc:sldChg chg="modSp add mod modTransition">
        <pc:chgData name="Al-Sham'aa, Khaled (ICARDA-Egypt)" userId="c2448b4f-3224-4ca0-9f1d-2b9421e70733" providerId="ADAL" clId="{99B8AC86-60D7-40B1-88F1-008091E164DB}" dt="2023-01-23T12:25:47.961" v="1064"/>
        <pc:sldMkLst>
          <pc:docMk/>
          <pc:sldMk cId="3138805126" sldId="520"/>
        </pc:sldMkLst>
        <pc:spChg chg="mod">
          <ac:chgData name="Al-Sham'aa, Khaled (ICARDA-Egypt)" userId="c2448b4f-3224-4ca0-9f1d-2b9421e70733" providerId="ADAL" clId="{99B8AC86-60D7-40B1-88F1-008091E164DB}" dt="2023-01-22T14:54:37.892" v="996" actId="20577"/>
          <ac:spMkLst>
            <pc:docMk/>
            <pc:sldMk cId="3138805126" sldId="520"/>
            <ac:spMk id="2" creationId="{7E34D3B7-275D-4A57-9541-0AA199919ECB}"/>
          </ac:spMkLst>
        </pc:spChg>
      </pc:sldChg>
      <pc:sldChg chg="addSp delSp modSp new mod modTransition">
        <pc:chgData name="Al-Sham'aa, Khaled (ICARDA-Egypt)" userId="c2448b4f-3224-4ca0-9f1d-2b9421e70733" providerId="ADAL" clId="{99B8AC86-60D7-40B1-88F1-008091E164DB}" dt="2023-01-23T12:25:47.961" v="1064"/>
        <pc:sldMkLst>
          <pc:docMk/>
          <pc:sldMk cId="2161779613" sldId="521"/>
        </pc:sldMkLst>
        <pc:spChg chg="del mod">
          <ac:chgData name="Al-Sham'aa, Khaled (ICARDA-Egypt)" userId="c2448b4f-3224-4ca0-9f1d-2b9421e70733" providerId="ADAL" clId="{99B8AC86-60D7-40B1-88F1-008091E164DB}" dt="2023-01-22T12:46:31.614" v="204" actId="478"/>
          <ac:spMkLst>
            <pc:docMk/>
            <pc:sldMk cId="2161779613" sldId="521"/>
            <ac:spMk id="2" creationId="{805A8AA7-DED4-4730-B855-F3A386D0A12B}"/>
          </ac:spMkLst>
        </pc:spChg>
        <pc:spChg chg="mod">
          <ac:chgData name="Al-Sham'aa, Khaled (ICARDA-Egypt)" userId="c2448b4f-3224-4ca0-9f1d-2b9421e70733" providerId="ADAL" clId="{99B8AC86-60D7-40B1-88F1-008091E164DB}" dt="2023-01-22T12:45:54.480" v="202"/>
          <ac:spMkLst>
            <pc:docMk/>
            <pc:sldMk cId="2161779613" sldId="521"/>
            <ac:spMk id="3" creationId="{1AE32767-F575-42B6-9109-3CFDAE0F3CF3}"/>
          </ac:spMkLst>
        </pc:spChg>
        <pc:spChg chg="add del mod">
          <ac:chgData name="Al-Sham'aa, Khaled (ICARDA-Egypt)" userId="c2448b4f-3224-4ca0-9f1d-2b9421e70733" providerId="ADAL" clId="{99B8AC86-60D7-40B1-88F1-008091E164DB}" dt="2023-01-22T12:46:36.114" v="205" actId="478"/>
          <ac:spMkLst>
            <pc:docMk/>
            <pc:sldMk cId="2161779613" sldId="521"/>
            <ac:spMk id="5" creationId="{9CA821B1-1FDD-4BF6-9FE2-BA1F744159A4}"/>
          </ac:spMkLst>
        </pc:spChg>
        <pc:spChg chg="add mod">
          <ac:chgData name="Al-Sham'aa, Khaled (ICARDA-Egypt)" userId="c2448b4f-3224-4ca0-9f1d-2b9421e70733" providerId="ADAL" clId="{99B8AC86-60D7-40B1-88F1-008091E164DB}" dt="2023-01-22T12:50:07.569" v="235" actId="948"/>
          <ac:spMkLst>
            <pc:docMk/>
            <pc:sldMk cId="2161779613" sldId="521"/>
            <ac:spMk id="6" creationId="{5D7F9A9C-FB4C-4EF3-916C-ACB187C701A8}"/>
          </ac:spMkLst>
        </pc:spChg>
        <pc:picChg chg="add mod">
          <ac:chgData name="Al-Sham'aa, Khaled (ICARDA-Egypt)" userId="c2448b4f-3224-4ca0-9f1d-2b9421e70733" providerId="ADAL" clId="{99B8AC86-60D7-40B1-88F1-008091E164DB}" dt="2023-01-22T12:51:32.846" v="249" actId="1076"/>
          <ac:picMkLst>
            <pc:docMk/>
            <pc:sldMk cId="2161779613" sldId="521"/>
            <ac:picMk id="7" creationId="{99F7E71A-E3F0-495A-A04E-EA971D5EA050}"/>
          </ac:picMkLst>
        </pc:picChg>
        <pc:picChg chg="add mod">
          <ac:chgData name="Al-Sham'aa, Khaled (ICARDA-Egypt)" userId="c2448b4f-3224-4ca0-9f1d-2b9421e70733" providerId="ADAL" clId="{99B8AC86-60D7-40B1-88F1-008091E164DB}" dt="2023-01-22T12:50:52.361" v="242" actId="1076"/>
          <ac:picMkLst>
            <pc:docMk/>
            <pc:sldMk cId="2161779613" sldId="521"/>
            <ac:picMk id="8" creationId="{44971D5E-CF78-4CA7-AB71-B5BA42F1D47D}"/>
          </ac:picMkLst>
        </pc:picChg>
        <pc:picChg chg="add mod">
          <ac:chgData name="Al-Sham'aa, Khaled (ICARDA-Egypt)" userId="c2448b4f-3224-4ca0-9f1d-2b9421e70733" providerId="ADAL" clId="{99B8AC86-60D7-40B1-88F1-008091E164DB}" dt="2023-01-22T12:51:28.638" v="248" actId="1076"/>
          <ac:picMkLst>
            <pc:docMk/>
            <pc:sldMk cId="2161779613" sldId="521"/>
            <ac:picMk id="9" creationId="{40F3D6C4-375C-430A-971D-E56A9E7F83C4}"/>
          </ac:picMkLst>
        </pc:picChg>
      </pc:sldChg>
      <pc:sldChg chg="addSp delSp modSp new mod ord modTransition delAnim modAnim">
        <pc:chgData name="Al-Sham'aa, Khaled (ICARDA-Egypt)" userId="c2448b4f-3224-4ca0-9f1d-2b9421e70733" providerId="ADAL" clId="{99B8AC86-60D7-40B1-88F1-008091E164DB}" dt="2023-01-23T12:25:47.961" v="1064"/>
        <pc:sldMkLst>
          <pc:docMk/>
          <pc:sldMk cId="3966327275" sldId="522"/>
        </pc:sldMkLst>
        <pc:spChg chg="del mod">
          <ac:chgData name="Al-Sham'aa, Khaled (ICARDA-Egypt)" userId="c2448b4f-3224-4ca0-9f1d-2b9421e70733" providerId="ADAL" clId="{99B8AC86-60D7-40B1-88F1-008091E164DB}" dt="2023-01-22T12:56:48.522" v="252" actId="478"/>
          <ac:spMkLst>
            <pc:docMk/>
            <pc:sldMk cId="3966327275" sldId="522"/>
            <ac:spMk id="2" creationId="{9C16F385-C203-43C2-A15E-40727D394720}"/>
          </ac:spMkLst>
        </pc:spChg>
        <pc:spChg chg="mod">
          <ac:chgData name="Al-Sham'aa, Khaled (ICARDA-Egypt)" userId="c2448b4f-3224-4ca0-9f1d-2b9421e70733" providerId="ADAL" clId="{99B8AC86-60D7-40B1-88F1-008091E164DB}" dt="2023-01-22T13:08:03.356" v="298" actId="6549"/>
          <ac:spMkLst>
            <pc:docMk/>
            <pc:sldMk cId="3966327275" sldId="522"/>
            <ac:spMk id="3" creationId="{0E0566F1-54E2-4845-A383-9FEA1A0912D3}"/>
          </ac:spMkLst>
        </pc:spChg>
        <pc:spChg chg="add mod">
          <ac:chgData name="Al-Sham'aa, Khaled (ICARDA-Egypt)" userId="c2448b4f-3224-4ca0-9f1d-2b9421e70733" providerId="ADAL" clId="{99B8AC86-60D7-40B1-88F1-008091E164DB}" dt="2023-01-22T15:02:02.111" v="1036" actId="14100"/>
          <ac:spMkLst>
            <pc:docMk/>
            <pc:sldMk cId="3966327275" sldId="522"/>
            <ac:spMk id="9" creationId="{622B2512-9B15-42E2-A811-D77F9A3918B4}"/>
          </ac:spMkLst>
        </pc:spChg>
        <pc:picChg chg="add mod">
          <ac:chgData name="Al-Sham'aa, Khaled (ICARDA-Egypt)" userId="c2448b4f-3224-4ca0-9f1d-2b9421e70733" providerId="ADAL" clId="{99B8AC86-60D7-40B1-88F1-008091E164DB}" dt="2023-01-22T14:56:03.605" v="1000" actId="1076"/>
          <ac:picMkLst>
            <pc:docMk/>
            <pc:sldMk cId="3966327275" sldId="522"/>
            <ac:picMk id="4" creationId="{AB0F6D3F-F94D-42AC-8CCA-D8D231EA5113}"/>
          </ac:picMkLst>
        </pc:picChg>
        <pc:picChg chg="add del mod">
          <ac:chgData name="Al-Sham'aa, Khaled (ICARDA-Egypt)" userId="c2448b4f-3224-4ca0-9f1d-2b9421e70733" providerId="ADAL" clId="{99B8AC86-60D7-40B1-88F1-008091E164DB}" dt="2023-01-22T13:02:07.368" v="259" actId="478"/>
          <ac:picMkLst>
            <pc:docMk/>
            <pc:sldMk cId="3966327275" sldId="522"/>
            <ac:picMk id="5" creationId="{4CA66D2F-D8FC-47C1-9DDD-950F78A129FB}"/>
          </ac:picMkLst>
        </pc:picChg>
        <pc:picChg chg="add mod">
          <ac:chgData name="Al-Sham'aa, Khaled (ICARDA-Egypt)" userId="c2448b4f-3224-4ca0-9f1d-2b9421e70733" providerId="ADAL" clId="{99B8AC86-60D7-40B1-88F1-008091E164DB}" dt="2023-01-22T15:01:32.901" v="1033" actId="1076"/>
          <ac:picMkLst>
            <pc:docMk/>
            <pc:sldMk cId="3966327275" sldId="522"/>
            <ac:picMk id="6" creationId="{55D5C7C3-E96C-455E-94CA-FC222E06FC28}"/>
          </ac:picMkLst>
        </pc:picChg>
        <pc:picChg chg="add del mod">
          <ac:chgData name="Al-Sham'aa, Khaled (ICARDA-Egypt)" userId="c2448b4f-3224-4ca0-9f1d-2b9421e70733" providerId="ADAL" clId="{99B8AC86-60D7-40B1-88F1-008091E164DB}" dt="2023-01-22T14:55:41.338" v="997" actId="478"/>
          <ac:picMkLst>
            <pc:docMk/>
            <pc:sldMk cId="3966327275" sldId="522"/>
            <ac:picMk id="7" creationId="{0693428C-247E-4AB9-BC00-535B21F9E2EC}"/>
          </ac:picMkLst>
        </pc:picChg>
        <pc:picChg chg="add del mod ord">
          <ac:chgData name="Al-Sham'aa, Khaled (ICARDA-Egypt)" userId="c2448b4f-3224-4ca0-9f1d-2b9421e70733" providerId="ADAL" clId="{99B8AC86-60D7-40B1-88F1-008091E164DB}" dt="2023-01-22T13:04:54.283" v="269" actId="478"/>
          <ac:picMkLst>
            <pc:docMk/>
            <pc:sldMk cId="3966327275" sldId="522"/>
            <ac:picMk id="8" creationId="{C1B73D00-EE50-4EBD-B4EB-99C581B4EF32}"/>
          </ac:picMkLst>
        </pc:picChg>
      </pc:sldChg>
      <pc:sldChg chg="addSp modSp new mod ord modTransition">
        <pc:chgData name="Al-Sham'aa, Khaled (ICARDA-Egypt)" userId="c2448b4f-3224-4ca0-9f1d-2b9421e70733" providerId="ADAL" clId="{99B8AC86-60D7-40B1-88F1-008091E164DB}" dt="2023-01-23T12:25:47.961" v="1064"/>
        <pc:sldMkLst>
          <pc:docMk/>
          <pc:sldMk cId="986023806" sldId="523"/>
        </pc:sldMkLst>
        <pc:spChg chg="mod">
          <ac:chgData name="Al-Sham'aa, Khaled (ICARDA-Egypt)" userId="c2448b4f-3224-4ca0-9f1d-2b9421e70733" providerId="ADAL" clId="{99B8AC86-60D7-40B1-88F1-008091E164DB}" dt="2023-01-22T13:47:56.759" v="611" actId="948"/>
          <ac:spMkLst>
            <pc:docMk/>
            <pc:sldMk cId="986023806" sldId="523"/>
            <ac:spMk id="2" creationId="{E7E9B82E-4293-4984-8222-20E1B853322D}"/>
          </ac:spMkLst>
        </pc:spChg>
        <pc:spChg chg="mod">
          <ac:chgData name="Al-Sham'aa, Khaled (ICARDA-Egypt)" userId="c2448b4f-3224-4ca0-9f1d-2b9421e70733" providerId="ADAL" clId="{99B8AC86-60D7-40B1-88F1-008091E164DB}" dt="2023-01-22T13:23:26.692" v="318" actId="20577"/>
          <ac:spMkLst>
            <pc:docMk/>
            <pc:sldMk cId="986023806" sldId="523"/>
            <ac:spMk id="3" creationId="{36A8579E-3577-4054-B35B-864AD2C91EA2}"/>
          </ac:spMkLst>
        </pc:spChg>
        <pc:picChg chg="add mod">
          <ac:chgData name="Al-Sham'aa, Khaled (ICARDA-Egypt)" userId="c2448b4f-3224-4ca0-9f1d-2b9421e70733" providerId="ADAL" clId="{99B8AC86-60D7-40B1-88F1-008091E164DB}" dt="2023-01-22T13:48:05.624" v="620" actId="1036"/>
          <ac:picMkLst>
            <pc:docMk/>
            <pc:sldMk cId="986023806" sldId="523"/>
            <ac:picMk id="5" creationId="{F90F7CBD-5855-43D7-B426-3C93EB720297}"/>
          </ac:picMkLst>
        </pc:picChg>
        <pc:picChg chg="add mod">
          <ac:chgData name="Al-Sham'aa, Khaled (ICARDA-Egypt)" userId="c2448b4f-3224-4ca0-9f1d-2b9421e70733" providerId="ADAL" clId="{99B8AC86-60D7-40B1-88F1-008091E164DB}" dt="2023-01-22T13:48:05.624" v="620" actId="1036"/>
          <ac:picMkLst>
            <pc:docMk/>
            <pc:sldMk cId="986023806" sldId="523"/>
            <ac:picMk id="7" creationId="{ED811089-F25B-436C-8E01-C3BD97103F06}"/>
          </ac:picMkLst>
        </pc:picChg>
        <pc:picChg chg="add mod">
          <ac:chgData name="Al-Sham'aa, Khaled (ICARDA-Egypt)" userId="c2448b4f-3224-4ca0-9f1d-2b9421e70733" providerId="ADAL" clId="{99B8AC86-60D7-40B1-88F1-008091E164DB}" dt="2023-01-22T13:47:36.643" v="609" actId="553"/>
          <ac:picMkLst>
            <pc:docMk/>
            <pc:sldMk cId="986023806" sldId="523"/>
            <ac:picMk id="9" creationId="{81EFD55C-093D-495B-8C7B-138809A10828}"/>
          </ac:picMkLst>
        </pc:picChg>
        <pc:picChg chg="add mod">
          <ac:chgData name="Al-Sham'aa, Khaled (ICARDA-Egypt)" userId="c2448b4f-3224-4ca0-9f1d-2b9421e70733" providerId="ADAL" clId="{99B8AC86-60D7-40B1-88F1-008091E164DB}" dt="2023-01-22T13:47:40.905" v="610" actId="1076"/>
          <ac:picMkLst>
            <pc:docMk/>
            <pc:sldMk cId="986023806" sldId="523"/>
            <ac:picMk id="11" creationId="{AB9900DC-3EAC-4FC7-B97B-F4B188145662}"/>
          </ac:picMkLst>
        </pc:picChg>
        <pc:picChg chg="add mod">
          <ac:chgData name="Al-Sham'aa, Khaled (ICARDA-Egypt)" userId="c2448b4f-3224-4ca0-9f1d-2b9421e70733" providerId="ADAL" clId="{99B8AC86-60D7-40B1-88F1-008091E164DB}" dt="2023-01-22T13:47:23.541" v="608" actId="1035"/>
          <ac:picMkLst>
            <pc:docMk/>
            <pc:sldMk cId="986023806" sldId="523"/>
            <ac:picMk id="13" creationId="{1960882A-82B9-44BD-BC5A-364E3A26247F}"/>
          </ac:picMkLst>
        </pc:picChg>
      </pc:sldChg>
      <pc:sldChg chg="addSp delSp modSp new mod modTransition">
        <pc:chgData name="Al-Sham'aa, Khaled (ICARDA-Egypt)" userId="c2448b4f-3224-4ca0-9f1d-2b9421e70733" providerId="ADAL" clId="{99B8AC86-60D7-40B1-88F1-008091E164DB}" dt="2023-01-23T12:25:47.961" v="1064"/>
        <pc:sldMkLst>
          <pc:docMk/>
          <pc:sldMk cId="1811778940" sldId="524"/>
        </pc:sldMkLst>
        <pc:spChg chg="del">
          <ac:chgData name="Al-Sham'aa, Khaled (ICARDA-Egypt)" userId="c2448b4f-3224-4ca0-9f1d-2b9421e70733" providerId="ADAL" clId="{99B8AC86-60D7-40B1-88F1-008091E164DB}" dt="2023-01-22T13:59:56.278" v="702" actId="478"/>
          <ac:spMkLst>
            <pc:docMk/>
            <pc:sldMk cId="1811778940" sldId="524"/>
            <ac:spMk id="2" creationId="{39CC5D2F-C2AD-41A3-A45C-5063C5A15207}"/>
          </ac:spMkLst>
        </pc:spChg>
        <pc:spChg chg="mod">
          <ac:chgData name="Al-Sham'aa, Khaled (ICARDA-Egypt)" userId="c2448b4f-3224-4ca0-9f1d-2b9421e70733" providerId="ADAL" clId="{99B8AC86-60D7-40B1-88F1-008091E164DB}" dt="2023-01-22T13:59:50.762" v="701" actId="33524"/>
          <ac:spMkLst>
            <pc:docMk/>
            <pc:sldMk cId="1811778940" sldId="524"/>
            <ac:spMk id="3" creationId="{CD039E6E-367B-471B-A6C2-2E5068054890}"/>
          </ac:spMkLst>
        </pc:spChg>
        <pc:spChg chg="add mod">
          <ac:chgData name="Al-Sham'aa, Khaled (ICARDA-Egypt)" userId="c2448b4f-3224-4ca0-9f1d-2b9421e70733" providerId="ADAL" clId="{99B8AC86-60D7-40B1-88F1-008091E164DB}" dt="2023-01-22T14:02:30.253" v="717" actId="403"/>
          <ac:spMkLst>
            <pc:docMk/>
            <pc:sldMk cId="1811778940" sldId="524"/>
            <ac:spMk id="7" creationId="{FE2137ED-6F50-41CA-9FCA-D79CF2D03489}"/>
          </ac:spMkLst>
        </pc:spChg>
        <pc:picChg chg="add mod">
          <ac:chgData name="Al-Sham'aa, Khaled (ICARDA-Egypt)" userId="c2448b4f-3224-4ca0-9f1d-2b9421e70733" providerId="ADAL" clId="{99B8AC86-60D7-40B1-88F1-008091E164DB}" dt="2023-01-22T14:00:18.730" v="705" actId="1076"/>
          <ac:picMkLst>
            <pc:docMk/>
            <pc:sldMk cId="1811778940" sldId="524"/>
            <ac:picMk id="4" creationId="{43D971A8-DCFE-4800-9EE0-AD2957551C16}"/>
          </ac:picMkLst>
        </pc:picChg>
        <pc:picChg chg="add mod">
          <ac:chgData name="Al-Sham'aa, Khaled (ICARDA-Egypt)" userId="c2448b4f-3224-4ca0-9f1d-2b9421e70733" providerId="ADAL" clId="{99B8AC86-60D7-40B1-88F1-008091E164DB}" dt="2023-01-22T14:02:10.426" v="714" actId="1076"/>
          <ac:picMkLst>
            <pc:docMk/>
            <pc:sldMk cId="1811778940" sldId="524"/>
            <ac:picMk id="6" creationId="{81FB4316-B916-490B-B217-55074EC6E469}"/>
          </ac:picMkLst>
        </pc:picChg>
      </pc:sldChg>
      <pc:sldChg chg="addSp delSp modSp new mod modTransition">
        <pc:chgData name="Al-Sham'aa, Khaled (ICARDA-Egypt)" userId="c2448b4f-3224-4ca0-9f1d-2b9421e70733" providerId="ADAL" clId="{99B8AC86-60D7-40B1-88F1-008091E164DB}" dt="2023-01-23T12:25:47.961" v="1064"/>
        <pc:sldMkLst>
          <pc:docMk/>
          <pc:sldMk cId="3633970481" sldId="525"/>
        </pc:sldMkLst>
        <pc:spChg chg="del">
          <ac:chgData name="Al-Sham'aa, Khaled (ICARDA-Egypt)" userId="c2448b4f-3224-4ca0-9f1d-2b9421e70733" providerId="ADAL" clId="{99B8AC86-60D7-40B1-88F1-008091E164DB}" dt="2023-01-22T14:06:38.702" v="727" actId="478"/>
          <ac:spMkLst>
            <pc:docMk/>
            <pc:sldMk cId="3633970481" sldId="525"/>
            <ac:spMk id="2" creationId="{F8EE9BC4-23ED-4F52-B9BE-E05234619871}"/>
          </ac:spMkLst>
        </pc:spChg>
        <pc:spChg chg="mod">
          <ac:chgData name="Al-Sham'aa, Khaled (ICARDA-Egypt)" userId="c2448b4f-3224-4ca0-9f1d-2b9421e70733" providerId="ADAL" clId="{99B8AC86-60D7-40B1-88F1-008091E164DB}" dt="2023-01-22T14:06:03.743" v="726" actId="20577"/>
          <ac:spMkLst>
            <pc:docMk/>
            <pc:sldMk cId="3633970481" sldId="525"/>
            <ac:spMk id="3" creationId="{FD0559AA-BB00-4516-AA11-635BD7697599}"/>
          </ac:spMkLst>
        </pc:spChg>
        <pc:graphicFrameChg chg="add mod modGraphic">
          <ac:chgData name="Al-Sham'aa, Khaled (ICARDA-Egypt)" userId="c2448b4f-3224-4ca0-9f1d-2b9421e70733" providerId="ADAL" clId="{99B8AC86-60D7-40B1-88F1-008091E164DB}" dt="2023-01-22T14:26:07.591" v="850" actId="20577"/>
          <ac:graphicFrameMkLst>
            <pc:docMk/>
            <pc:sldMk cId="3633970481" sldId="525"/>
            <ac:graphicFrameMk id="4" creationId="{7DB7DDF2-838C-44C9-9F2E-9E686E1008CC}"/>
          </ac:graphicFrameMkLst>
        </pc:graphicFrameChg>
        <pc:picChg chg="add mod">
          <ac:chgData name="Al-Sham'aa, Khaled (ICARDA-Egypt)" userId="c2448b4f-3224-4ca0-9f1d-2b9421e70733" providerId="ADAL" clId="{99B8AC86-60D7-40B1-88F1-008091E164DB}" dt="2023-01-22T14:25:49.716" v="848" actId="14100"/>
          <ac:picMkLst>
            <pc:docMk/>
            <pc:sldMk cId="3633970481" sldId="525"/>
            <ac:picMk id="6" creationId="{61D8A4AC-77CC-4A09-B425-2C0B544834A6}"/>
          </ac:picMkLst>
        </pc:picChg>
        <pc:picChg chg="add mod">
          <ac:chgData name="Al-Sham'aa, Khaled (ICARDA-Egypt)" userId="c2448b4f-3224-4ca0-9f1d-2b9421e70733" providerId="ADAL" clId="{99B8AC86-60D7-40B1-88F1-008091E164DB}" dt="2023-01-22T14:25:17.555" v="838" actId="1076"/>
          <ac:picMkLst>
            <pc:docMk/>
            <pc:sldMk cId="3633970481" sldId="525"/>
            <ac:picMk id="8" creationId="{032A3A3D-8DD0-42AB-AA60-84CF76A83C27}"/>
          </ac:picMkLst>
        </pc:picChg>
        <pc:picChg chg="add mod">
          <ac:chgData name="Al-Sham'aa, Khaled (ICARDA-Egypt)" userId="c2448b4f-3224-4ca0-9f1d-2b9421e70733" providerId="ADAL" clId="{99B8AC86-60D7-40B1-88F1-008091E164DB}" dt="2023-01-22T14:25:01.558" v="835" actId="1035"/>
          <ac:picMkLst>
            <pc:docMk/>
            <pc:sldMk cId="3633970481" sldId="525"/>
            <ac:picMk id="10" creationId="{B4067E25-48CA-41EB-AD27-C841BE65CDDB}"/>
          </ac:picMkLst>
        </pc:picChg>
        <pc:picChg chg="add mod">
          <ac:chgData name="Al-Sham'aa, Khaled (ICARDA-Egypt)" userId="c2448b4f-3224-4ca0-9f1d-2b9421e70733" providerId="ADAL" clId="{99B8AC86-60D7-40B1-88F1-008091E164DB}" dt="2023-01-22T14:24:35.935" v="826" actId="1038"/>
          <ac:picMkLst>
            <pc:docMk/>
            <pc:sldMk cId="3633970481" sldId="525"/>
            <ac:picMk id="12" creationId="{B8913F76-0767-44A8-AFA7-F344CE3512AC}"/>
          </ac:picMkLst>
        </pc:picChg>
        <pc:picChg chg="add mod">
          <ac:chgData name="Al-Sham'aa, Khaled (ICARDA-Egypt)" userId="c2448b4f-3224-4ca0-9f1d-2b9421e70733" providerId="ADAL" clId="{99B8AC86-60D7-40B1-88F1-008091E164DB}" dt="2023-01-22T14:24:00.739" v="817" actId="1076"/>
          <ac:picMkLst>
            <pc:docMk/>
            <pc:sldMk cId="3633970481" sldId="525"/>
            <ac:picMk id="14" creationId="{160E807B-DEBA-4577-8A80-D8999F6CC4F6}"/>
          </ac:picMkLst>
        </pc:picChg>
        <pc:picChg chg="add mod">
          <ac:chgData name="Al-Sham'aa, Khaled (ICARDA-Egypt)" userId="c2448b4f-3224-4ca0-9f1d-2b9421e70733" providerId="ADAL" clId="{99B8AC86-60D7-40B1-88F1-008091E164DB}" dt="2023-01-22T14:23:12.322" v="812" actId="1076"/>
          <ac:picMkLst>
            <pc:docMk/>
            <pc:sldMk cId="3633970481" sldId="525"/>
            <ac:picMk id="16" creationId="{B2A4CE00-29B9-4E4F-82B6-AFEA4B0F018E}"/>
          </ac:picMkLst>
        </pc:picChg>
      </pc:sldChg>
      <pc:sldChg chg="addSp delSp modSp new mod modTransition delAnim modAnim">
        <pc:chgData name="Al-Sham'aa, Khaled (ICARDA-Egypt)" userId="c2448b4f-3224-4ca0-9f1d-2b9421e70733" providerId="ADAL" clId="{99B8AC86-60D7-40B1-88F1-008091E164DB}" dt="2023-01-23T12:25:47.961" v="1064"/>
        <pc:sldMkLst>
          <pc:docMk/>
          <pc:sldMk cId="1684065393" sldId="526"/>
        </pc:sldMkLst>
        <pc:spChg chg="del">
          <ac:chgData name="Al-Sham'aa, Khaled (ICARDA-Egypt)" userId="c2448b4f-3224-4ca0-9f1d-2b9421e70733" providerId="ADAL" clId="{99B8AC86-60D7-40B1-88F1-008091E164DB}" dt="2023-01-22T14:39:46.577" v="899" actId="478"/>
          <ac:spMkLst>
            <pc:docMk/>
            <pc:sldMk cId="1684065393" sldId="526"/>
            <ac:spMk id="2" creationId="{FFF43EF5-C074-4E3E-8F62-E0738AB45083}"/>
          </ac:spMkLst>
        </pc:spChg>
        <pc:spChg chg="mod">
          <ac:chgData name="Al-Sham'aa, Khaled (ICARDA-Egypt)" userId="c2448b4f-3224-4ca0-9f1d-2b9421e70733" providerId="ADAL" clId="{99B8AC86-60D7-40B1-88F1-008091E164DB}" dt="2023-01-22T14:48:03.968" v="940" actId="20577"/>
          <ac:spMkLst>
            <pc:docMk/>
            <pc:sldMk cId="1684065393" sldId="526"/>
            <ac:spMk id="3" creationId="{76AE20C0-EA79-47C9-B2E6-9985733C599F}"/>
          </ac:spMkLst>
        </pc:spChg>
        <pc:spChg chg="add mod">
          <ac:chgData name="Al-Sham'aa, Khaled (ICARDA-Egypt)" userId="c2448b4f-3224-4ca0-9f1d-2b9421e70733" providerId="ADAL" clId="{99B8AC86-60D7-40B1-88F1-008091E164DB}" dt="2023-01-22T14:58:42.731" v="1025" actId="20577"/>
          <ac:spMkLst>
            <pc:docMk/>
            <pc:sldMk cId="1684065393" sldId="526"/>
            <ac:spMk id="16" creationId="{B4DCC713-BC01-4DA5-AFCE-90ECA4588BB6}"/>
          </ac:spMkLst>
        </pc:spChg>
        <pc:picChg chg="add mod">
          <ac:chgData name="Al-Sham'aa, Khaled (ICARDA-Egypt)" userId="c2448b4f-3224-4ca0-9f1d-2b9421e70733" providerId="ADAL" clId="{99B8AC86-60D7-40B1-88F1-008091E164DB}" dt="2023-01-22T14:43:34.052" v="908" actId="1076"/>
          <ac:picMkLst>
            <pc:docMk/>
            <pc:sldMk cId="1684065393" sldId="526"/>
            <ac:picMk id="4" creationId="{0073472D-F88A-4B50-8FDF-9EFADEB5DA23}"/>
          </ac:picMkLst>
        </pc:picChg>
        <pc:picChg chg="add mod">
          <ac:chgData name="Al-Sham'aa, Khaled (ICARDA-Egypt)" userId="c2448b4f-3224-4ca0-9f1d-2b9421e70733" providerId="ADAL" clId="{99B8AC86-60D7-40B1-88F1-008091E164DB}" dt="2023-01-22T14:43:42.284" v="909" actId="1076"/>
          <ac:picMkLst>
            <pc:docMk/>
            <pc:sldMk cId="1684065393" sldId="526"/>
            <ac:picMk id="5" creationId="{E10CD054-A0AA-41B0-B3C7-CC20A2D6C887}"/>
          </ac:picMkLst>
        </pc:picChg>
        <pc:picChg chg="add del mod">
          <ac:chgData name="Al-Sham'aa, Khaled (ICARDA-Egypt)" userId="c2448b4f-3224-4ca0-9f1d-2b9421e70733" providerId="ADAL" clId="{99B8AC86-60D7-40B1-88F1-008091E164DB}" dt="2023-01-22T14:48:59.826" v="943" actId="478"/>
          <ac:picMkLst>
            <pc:docMk/>
            <pc:sldMk cId="1684065393" sldId="526"/>
            <ac:picMk id="6" creationId="{34437A09-7543-4725-A093-3A55EE83C8AC}"/>
          </ac:picMkLst>
        </pc:picChg>
        <pc:picChg chg="add mod">
          <ac:chgData name="Al-Sham'aa, Khaled (ICARDA-Egypt)" userId="c2448b4f-3224-4ca0-9f1d-2b9421e70733" providerId="ADAL" clId="{99B8AC86-60D7-40B1-88F1-008091E164DB}" dt="2023-01-22T14:44:16.867" v="912" actId="1076"/>
          <ac:picMkLst>
            <pc:docMk/>
            <pc:sldMk cId="1684065393" sldId="526"/>
            <ac:picMk id="7" creationId="{A674AB9F-2C2E-45E5-B1F1-1F258D3CE86D}"/>
          </ac:picMkLst>
        </pc:picChg>
        <pc:picChg chg="add mod">
          <ac:chgData name="Al-Sham'aa, Khaled (ICARDA-Egypt)" userId="c2448b4f-3224-4ca0-9f1d-2b9421e70733" providerId="ADAL" clId="{99B8AC86-60D7-40B1-88F1-008091E164DB}" dt="2023-01-22T14:44:26.675" v="913" actId="1076"/>
          <ac:picMkLst>
            <pc:docMk/>
            <pc:sldMk cId="1684065393" sldId="526"/>
            <ac:picMk id="8" creationId="{451ADAB9-3774-48EB-92D9-A938B9C053A9}"/>
          </ac:picMkLst>
        </pc:picChg>
        <pc:picChg chg="add mod">
          <ac:chgData name="Al-Sham'aa, Khaled (ICARDA-Egypt)" userId="c2448b4f-3224-4ca0-9f1d-2b9421e70733" providerId="ADAL" clId="{99B8AC86-60D7-40B1-88F1-008091E164DB}" dt="2023-01-22T14:45:25.220" v="917" actId="1076"/>
          <ac:picMkLst>
            <pc:docMk/>
            <pc:sldMk cId="1684065393" sldId="526"/>
            <ac:picMk id="9" creationId="{39E803E7-F13A-435A-AFAE-EDD0CC517458}"/>
          </ac:picMkLst>
        </pc:picChg>
        <pc:picChg chg="add mod">
          <ac:chgData name="Al-Sham'aa, Khaled (ICARDA-Egypt)" userId="c2448b4f-3224-4ca0-9f1d-2b9421e70733" providerId="ADAL" clId="{99B8AC86-60D7-40B1-88F1-008091E164DB}" dt="2023-01-22T14:45:10.941" v="916" actId="1076"/>
          <ac:picMkLst>
            <pc:docMk/>
            <pc:sldMk cId="1684065393" sldId="526"/>
            <ac:picMk id="10" creationId="{7355A1BA-AE9F-42B3-A463-3393BB12E159}"/>
          </ac:picMkLst>
        </pc:picChg>
        <pc:picChg chg="add mod">
          <ac:chgData name="Al-Sham'aa, Khaled (ICARDA-Egypt)" userId="c2448b4f-3224-4ca0-9f1d-2b9421e70733" providerId="ADAL" clId="{99B8AC86-60D7-40B1-88F1-008091E164DB}" dt="2023-01-22T14:46:41.732" v="921" actId="1076"/>
          <ac:picMkLst>
            <pc:docMk/>
            <pc:sldMk cId="1684065393" sldId="526"/>
            <ac:picMk id="11" creationId="{2CC15A58-F23B-42C2-9A97-6632DEC2E66B}"/>
          </ac:picMkLst>
        </pc:picChg>
        <pc:picChg chg="add mod">
          <ac:chgData name="Al-Sham'aa, Khaled (ICARDA-Egypt)" userId="c2448b4f-3224-4ca0-9f1d-2b9421e70733" providerId="ADAL" clId="{99B8AC86-60D7-40B1-88F1-008091E164DB}" dt="2023-01-22T14:46:46.036" v="922" actId="1076"/>
          <ac:picMkLst>
            <pc:docMk/>
            <pc:sldMk cId="1684065393" sldId="526"/>
            <ac:picMk id="12" creationId="{6CAB00F7-7FF0-4B0D-BC08-CC065180D17E}"/>
          </ac:picMkLst>
        </pc:picChg>
        <pc:picChg chg="add mod">
          <ac:chgData name="Al-Sham'aa, Khaled (ICARDA-Egypt)" userId="c2448b4f-3224-4ca0-9f1d-2b9421e70733" providerId="ADAL" clId="{99B8AC86-60D7-40B1-88F1-008091E164DB}" dt="2023-01-22T14:47:57.804" v="929" actId="1076"/>
          <ac:picMkLst>
            <pc:docMk/>
            <pc:sldMk cId="1684065393" sldId="526"/>
            <ac:picMk id="13" creationId="{96B4638A-4EEC-42A2-A62A-D10D5E27C7C4}"/>
          </ac:picMkLst>
        </pc:picChg>
        <pc:picChg chg="add mod">
          <ac:chgData name="Al-Sham'aa, Khaled (ICARDA-Egypt)" userId="c2448b4f-3224-4ca0-9f1d-2b9421e70733" providerId="ADAL" clId="{99B8AC86-60D7-40B1-88F1-008091E164DB}" dt="2023-01-22T14:49:10.044" v="945" actId="1076"/>
          <ac:picMkLst>
            <pc:docMk/>
            <pc:sldMk cId="1684065393" sldId="526"/>
            <ac:picMk id="14" creationId="{EE65A8B8-3267-47FE-9AE7-CBA74AF74E16}"/>
          </ac:picMkLst>
        </pc:picChg>
        <pc:picChg chg="add mod">
          <ac:chgData name="Al-Sham'aa, Khaled (ICARDA-Egypt)" userId="c2448b4f-3224-4ca0-9f1d-2b9421e70733" providerId="ADAL" clId="{99B8AC86-60D7-40B1-88F1-008091E164DB}" dt="2023-01-22T14:49:47.468" v="948" actId="1076"/>
          <ac:picMkLst>
            <pc:docMk/>
            <pc:sldMk cId="1684065393" sldId="526"/>
            <ac:picMk id="15" creationId="{F0A12244-D15A-40F4-81B6-E592AED7C620}"/>
          </ac:picMkLst>
        </pc:picChg>
      </pc:sldChg>
      <pc:sldChg chg="addSp delSp modSp new mod modTransition">
        <pc:chgData name="Al-Sham'aa, Khaled (ICARDA-Egypt)" userId="c2448b4f-3224-4ca0-9f1d-2b9421e70733" providerId="ADAL" clId="{99B8AC86-60D7-40B1-88F1-008091E164DB}" dt="2023-01-23T14:09:40.187" v="1130" actId="6549"/>
        <pc:sldMkLst>
          <pc:docMk/>
          <pc:sldMk cId="3107104652" sldId="527"/>
        </pc:sldMkLst>
        <pc:spChg chg="del">
          <ac:chgData name="Al-Sham'aa, Khaled (ICARDA-Egypt)" userId="c2448b4f-3224-4ca0-9f1d-2b9421e70733" providerId="ADAL" clId="{99B8AC86-60D7-40B1-88F1-008091E164DB}" dt="2023-01-22T15:14:01.457" v="1051" actId="478"/>
          <ac:spMkLst>
            <pc:docMk/>
            <pc:sldMk cId="3107104652" sldId="527"/>
            <ac:spMk id="2" creationId="{3E9FE265-1456-4952-9541-63C1FF80EE8F}"/>
          </ac:spMkLst>
        </pc:spChg>
        <pc:spChg chg="mod">
          <ac:chgData name="Al-Sham'aa, Khaled (ICARDA-Egypt)" userId="c2448b4f-3224-4ca0-9f1d-2b9421e70733" providerId="ADAL" clId="{99B8AC86-60D7-40B1-88F1-008091E164DB}" dt="2023-01-23T14:09:40.187" v="1130" actId="6549"/>
          <ac:spMkLst>
            <pc:docMk/>
            <pc:sldMk cId="3107104652" sldId="527"/>
            <ac:spMk id="3" creationId="{13A7A6EB-E670-42B4-BA2F-8199212C325A}"/>
          </ac:spMkLst>
        </pc:spChg>
        <pc:picChg chg="add mod modCrop">
          <ac:chgData name="Al-Sham'aa, Khaled (ICARDA-Egypt)" userId="c2448b4f-3224-4ca0-9f1d-2b9421e70733" providerId="ADAL" clId="{99B8AC86-60D7-40B1-88F1-008091E164DB}" dt="2023-01-22T15:15:11.277" v="1061" actId="1076"/>
          <ac:picMkLst>
            <pc:docMk/>
            <pc:sldMk cId="3107104652" sldId="527"/>
            <ac:picMk id="5" creationId="{CC9250AE-71C4-4C89-8909-C7BC397462AD}"/>
          </ac:picMkLst>
        </pc:picChg>
      </pc:sldChg>
      <pc:sldChg chg="addSp delSp modSp new mod">
        <pc:chgData name="Al-Sham'aa, Khaled (ICARDA-Egypt)" userId="c2448b4f-3224-4ca0-9f1d-2b9421e70733" providerId="ADAL" clId="{99B8AC86-60D7-40B1-88F1-008091E164DB}" dt="2023-01-23T13:05:23.121" v="1073"/>
        <pc:sldMkLst>
          <pc:docMk/>
          <pc:sldMk cId="4200955529" sldId="528"/>
        </pc:sldMkLst>
        <pc:spChg chg="del">
          <ac:chgData name="Al-Sham'aa, Khaled (ICARDA-Egypt)" userId="c2448b4f-3224-4ca0-9f1d-2b9421e70733" providerId="ADAL" clId="{99B8AC86-60D7-40B1-88F1-008091E164DB}" dt="2023-01-23T13:03:00.088" v="1066" actId="478"/>
          <ac:spMkLst>
            <pc:docMk/>
            <pc:sldMk cId="4200955529" sldId="528"/>
            <ac:spMk id="2" creationId="{D65355C5-97F6-4970-B98F-0A729C48AAB2}"/>
          </ac:spMkLst>
        </pc:spChg>
        <pc:spChg chg="mod">
          <ac:chgData name="Al-Sham'aa, Khaled (ICARDA-Egypt)" userId="c2448b4f-3224-4ca0-9f1d-2b9421e70733" providerId="ADAL" clId="{99B8AC86-60D7-40B1-88F1-008091E164DB}" dt="2023-01-23T13:05:23.121" v="1073"/>
          <ac:spMkLst>
            <pc:docMk/>
            <pc:sldMk cId="4200955529" sldId="528"/>
            <ac:spMk id="3" creationId="{E3B06257-ECB1-41A4-B902-F952DF968B63}"/>
          </ac:spMkLst>
        </pc:spChg>
        <pc:spChg chg="add mod">
          <ac:chgData name="Al-Sham'aa, Khaled (ICARDA-Egypt)" userId="c2448b4f-3224-4ca0-9f1d-2b9421e70733" providerId="ADAL" clId="{99B8AC86-60D7-40B1-88F1-008091E164DB}" dt="2023-01-23T13:05:06.108" v="1072" actId="1076"/>
          <ac:spMkLst>
            <pc:docMk/>
            <pc:sldMk cId="4200955529" sldId="528"/>
            <ac:spMk id="8" creationId="{B6E72637-7711-41C4-A30C-29D55E5BDE1C}"/>
          </ac:spMkLst>
        </pc:spChg>
        <pc:picChg chg="add mod">
          <ac:chgData name="Al-Sham'aa, Khaled (ICARDA-Egypt)" userId="c2448b4f-3224-4ca0-9f1d-2b9421e70733" providerId="ADAL" clId="{99B8AC86-60D7-40B1-88F1-008091E164DB}" dt="2023-01-23T13:03:03.276" v="1068" actId="1076"/>
          <ac:picMkLst>
            <pc:docMk/>
            <pc:sldMk cId="4200955529" sldId="528"/>
            <ac:picMk id="4" creationId="{514D0638-F468-4D4B-94F6-5AE4B7CD985E}"/>
          </ac:picMkLst>
        </pc:picChg>
        <pc:picChg chg="add mod">
          <ac:chgData name="Al-Sham'aa, Khaled (ICARDA-Egypt)" userId="c2448b4f-3224-4ca0-9f1d-2b9421e70733" providerId="ADAL" clId="{99B8AC86-60D7-40B1-88F1-008091E164DB}" dt="2023-01-23T13:03:17.107" v="1070" actId="1076"/>
          <ac:picMkLst>
            <pc:docMk/>
            <pc:sldMk cId="4200955529" sldId="528"/>
            <ac:picMk id="5" creationId="{C5760990-4068-4BE3-A0EB-6635D03893F6}"/>
          </ac:picMkLst>
        </pc:picChg>
        <pc:picChg chg="add mod">
          <ac:chgData name="Al-Sham'aa, Khaled (ICARDA-Egypt)" userId="c2448b4f-3224-4ca0-9f1d-2b9421e70733" providerId="ADAL" clId="{99B8AC86-60D7-40B1-88F1-008091E164DB}" dt="2023-01-23T13:03:17.107" v="1070" actId="1076"/>
          <ac:picMkLst>
            <pc:docMk/>
            <pc:sldMk cId="4200955529" sldId="528"/>
            <ac:picMk id="6" creationId="{D6B899F8-18B7-43F3-A149-6DED9145927F}"/>
          </ac:picMkLst>
        </pc:picChg>
      </pc:sldChg>
      <pc:sldChg chg="addSp modSp new mod">
        <pc:chgData name="Al-Sham'aa, Khaled (ICARDA-Egypt)" userId="c2448b4f-3224-4ca0-9f1d-2b9421e70733" providerId="ADAL" clId="{99B8AC86-60D7-40B1-88F1-008091E164DB}" dt="2023-01-23T14:14:06.311" v="1180" actId="1440"/>
        <pc:sldMkLst>
          <pc:docMk/>
          <pc:sldMk cId="1507599752" sldId="529"/>
        </pc:sldMkLst>
        <pc:spChg chg="mod">
          <ac:chgData name="Al-Sham'aa, Khaled (ICARDA-Egypt)" userId="c2448b4f-3224-4ca0-9f1d-2b9421e70733" providerId="ADAL" clId="{99B8AC86-60D7-40B1-88F1-008091E164DB}" dt="2023-01-23T14:10:22.612" v="1157"/>
          <ac:spMkLst>
            <pc:docMk/>
            <pc:sldMk cId="1507599752" sldId="529"/>
            <ac:spMk id="2" creationId="{B11F69F3-2FCE-4384-8C77-291C0B3E4448}"/>
          </ac:spMkLst>
        </pc:spChg>
        <pc:spChg chg="mod">
          <ac:chgData name="Al-Sham'aa, Khaled (ICARDA-Egypt)" userId="c2448b4f-3224-4ca0-9f1d-2b9421e70733" providerId="ADAL" clId="{99B8AC86-60D7-40B1-88F1-008091E164DB}" dt="2023-01-23T14:09:31.076" v="1129" actId="20577"/>
          <ac:spMkLst>
            <pc:docMk/>
            <pc:sldMk cId="1507599752" sldId="529"/>
            <ac:spMk id="3" creationId="{08C96F9A-957D-418B-BCA6-36E99310DE9A}"/>
          </ac:spMkLst>
        </pc:spChg>
        <pc:picChg chg="add mod">
          <ac:chgData name="Al-Sham'aa, Khaled (ICARDA-Egypt)" userId="c2448b4f-3224-4ca0-9f1d-2b9421e70733" providerId="ADAL" clId="{99B8AC86-60D7-40B1-88F1-008091E164DB}" dt="2023-01-23T14:14:06.311" v="1180" actId="1440"/>
          <ac:picMkLst>
            <pc:docMk/>
            <pc:sldMk cId="1507599752" sldId="529"/>
            <ac:picMk id="5" creationId="{C1C332E6-B773-451A-86C7-3A106384CB18}"/>
          </ac:picMkLst>
        </pc:picChg>
      </pc:sldChg>
      <pc:sldChg chg="addSp delSp modSp new mod">
        <pc:chgData name="Al-Sham'aa, Khaled (ICARDA-Egypt)" userId="c2448b4f-3224-4ca0-9f1d-2b9421e70733" providerId="ADAL" clId="{99B8AC86-60D7-40B1-88F1-008091E164DB}" dt="2023-01-23T14:11:44.422" v="1176" actId="1076"/>
        <pc:sldMkLst>
          <pc:docMk/>
          <pc:sldMk cId="3586405515" sldId="530"/>
        </pc:sldMkLst>
        <pc:spChg chg="del">
          <ac:chgData name="Al-Sham'aa, Khaled (ICARDA-Egypt)" userId="c2448b4f-3224-4ca0-9f1d-2b9421e70733" providerId="ADAL" clId="{99B8AC86-60D7-40B1-88F1-008091E164DB}" dt="2023-01-23T14:10:55.506" v="1168" actId="478"/>
          <ac:spMkLst>
            <pc:docMk/>
            <pc:sldMk cId="3586405515" sldId="530"/>
            <ac:spMk id="2" creationId="{EABE3B70-A56C-49E6-9188-36BC5CACC3FC}"/>
          </ac:spMkLst>
        </pc:spChg>
        <pc:spChg chg="mod">
          <ac:chgData name="Al-Sham'aa, Khaled (ICARDA-Egypt)" userId="c2448b4f-3224-4ca0-9f1d-2b9421e70733" providerId="ADAL" clId="{99B8AC86-60D7-40B1-88F1-008091E164DB}" dt="2023-01-23T14:10:50.420" v="1167" actId="20577"/>
          <ac:spMkLst>
            <pc:docMk/>
            <pc:sldMk cId="3586405515" sldId="530"/>
            <ac:spMk id="3" creationId="{513179B3-77FF-4C1E-A1BB-9977EBE62D1F}"/>
          </ac:spMkLst>
        </pc:spChg>
        <pc:picChg chg="add mod ord">
          <ac:chgData name="Al-Sham'aa, Khaled (ICARDA-Egypt)" userId="c2448b4f-3224-4ca0-9f1d-2b9421e70733" providerId="ADAL" clId="{99B8AC86-60D7-40B1-88F1-008091E164DB}" dt="2023-01-23T14:11:44.422" v="1176" actId="1076"/>
          <ac:picMkLst>
            <pc:docMk/>
            <pc:sldMk cId="3586405515" sldId="530"/>
            <ac:picMk id="5" creationId="{B4AD3025-13F5-465C-92DB-18FDEFBAD450}"/>
          </ac:picMkLst>
        </pc:picChg>
      </pc:sldChg>
      <pc:sldMasterChg chg="modSldLayout">
        <pc:chgData name="Al-Sham'aa, Khaled (ICARDA-Egypt)" userId="c2448b4f-3224-4ca0-9f1d-2b9421e70733" providerId="ADAL" clId="{99B8AC86-60D7-40B1-88F1-008091E164DB}" dt="2023-01-22T12:24:18.986" v="187" actId="6549"/>
        <pc:sldMasterMkLst>
          <pc:docMk/>
          <pc:sldMasterMk cId="1568511165" sldId="2147483663"/>
        </pc:sldMasterMkLst>
        <pc:sldLayoutChg chg="modSp mod">
          <pc:chgData name="Al-Sham'aa, Khaled (ICARDA-Egypt)" userId="c2448b4f-3224-4ca0-9f1d-2b9421e70733" providerId="ADAL" clId="{99B8AC86-60D7-40B1-88F1-008091E164DB}" dt="2023-01-22T12:24:18.986" v="187" actId="6549"/>
          <pc:sldLayoutMkLst>
            <pc:docMk/>
            <pc:sldMasterMk cId="1568511165" sldId="2147483663"/>
            <pc:sldLayoutMk cId="2924363144" sldId="2147483666"/>
          </pc:sldLayoutMkLst>
          <pc:spChg chg="mod">
            <ac:chgData name="Al-Sham'aa, Khaled (ICARDA-Egypt)" userId="c2448b4f-3224-4ca0-9f1d-2b9421e70733" providerId="ADAL" clId="{99B8AC86-60D7-40B1-88F1-008091E164DB}" dt="2023-01-22T12:24:18.986" v="187" actId="6549"/>
            <ac:spMkLst>
              <pc:docMk/>
              <pc:sldMasterMk cId="1568511165" sldId="2147483663"/>
              <pc:sldLayoutMk cId="2924363144" sldId="2147483666"/>
              <ac:spMk id="2" creationId="{33E07AFB-2725-43DA-85A3-ACC2C3102A1B}"/>
            </ac:spMkLst>
          </pc:spChg>
          <pc:spChg chg="mod">
            <ac:chgData name="Al-Sham'aa, Khaled (ICARDA-Egypt)" userId="c2448b4f-3224-4ca0-9f1d-2b9421e70733" providerId="ADAL" clId="{99B8AC86-60D7-40B1-88F1-008091E164DB}" dt="2023-01-22T12:24:12.442" v="186" actId="6549"/>
            <ac:spMkLst>
              <pc:docMk/>
              <pc:sldMasterMk cId="1568511165" sldId="2147483663"/>
              <pc:sldLayoutMk cId="2924363144" sldId="2147483666"/>
              <ac:spMk id="4" creationId="{C54B1B3F-F071-4CE5-BCBE-2E4E45FF8F48}"/>
            </ac:spMkLst>
          </pc:spChg>
        </pc:sldLayoutChg>
      </pc:sldMasterChg>
    </pc:docChg>
  </pc:docChgLst>
  <pc:docChgLst>
    <pc:chgData name="Al-Sham'aa, Khaled (ICARDA-Egypt)" userId="c2448b4f-3224-4ca0-9f1d-2b9421e70733" providerId="ADAL" clId="{5CF97AC6-4548-468A-931B-635A478AAFDE}"/>
    <pc:docChg chg="undo custSel addSld delSld modSld">
      <pc:chgData name="Al-Sham'aa, Khaled (ICARDA-Egypt)" userId="c2448b4f-3224-4ca0-9f1d-2b9421e70733" providerId="ADAL" clId="{5CF97AC6-4548-468A-931B-635A478AAFDE}" dt="2023-01-26T05:57:34.067" v="394" actId="2696"/>
      <pc:docMkLst>
        <pc:docMk/>
      </pc:docMkLst>
      <pc:sldChg chg="delSp modSp mod">
        <pc:chgData name="Al-Sham'aa, Khaled (ICARDA-Egypt)" userId="c2448b4f-3224-4ca0-9f1d-2b9421e70733" providerId="ADAL" clId="{5CF97AC6-4548-468A-931B-635A478AAFDE}" dt="2023-01-24T13:31:58.143" v="216" actId="478"/>
        <pc:sldMkLst>
          <pc:docMk/>
          <pc:sldMk cId="3956273769" sldId="256"/>
        </pc:sldMkLst>
        <pc:spChg chg="mod">
          <ac:chgData name="Al-Sham'aa, Khaled (ICARDA-Egypt)" userId="c2448b4f-3224-4ca0-9f1d-2b9421e70733" providerId="ADAL" clId="{5CF97AC6-4548-468A-931B-635A478AAFDE}" dt="2023-01-24T13:30:19.383" v="201" actId="20577"/>
          <ac:spMkLst>
            <pc:docMk/>
            <pc:sldMk cId="3956273769" sldId="256"/>
            <ac:spMk id="2" creationId="{D832E010-1CE5-4042-A42C-03C9643485DF}"/>
          </ac:spMkLst>
        </pc:spChg>
        <pc:spChg chg="del mod">
          <ac:chgData name="Al-Sham'aa, Khaled (ICARDA-Egypt)" userId="c2448b4f-3224-4ca0-9f1d-2b9421e70733" providerId="ADAL" clId="{5CF97AC6-4548-468A-931B-635A478AAFDE}" dt="2023-01-24T13:31:58.143" v="216" actId="478"/>
          <ac:spMkLst>
            <pc:docMk/>
            <pc:sldMk cId="3956273769" sldId="256"/>
            <ac:spMk id="9" creationId="{BE10F8C9-19F8-48D7-8A07-013E81DF3279}"/>
          </ac:spMkLst>
        </pc:spChg>
      </pc:sldChg>
      <pc:sldChg chg="modAnim">
        <pc:chgData name="Al-Sham'aa, Khaled (ICARDA-Egypt)" userId="c2448b4f-3224-4ca0-9f1d-2b9421e70733" providerId="ADAL" clId="{5CF97AC6-4548-468A-931B-635A478AAFDE}" dt="2023-01-24T19:48:09.528" v="377"/>
        <pc:sldMkLst>
          <pc:docMk/>
          <pc:sldMk cId="518682338" sldId="471"/>
        </pc:sldMkLst>
      </pc:sldChg>
      <pc:sldChg chg="addSp delSp modSp del mod modAnim">
        <pc:chgData name="Al-Sham'aa, Khaled (ICARDA-Egypt)" userId="c2448b4f-3224-4ca0-9f1d-2b9421e70733" providerId="ADAL" clId="{5CF97AC6-4548-468A-931B-635A478AAFDE}" dt="2023-01-26T05:57:34.067" v="394" actId="2696"/>
        <pc:sldMkLst>
          <pc:docMk/>
          <pc:sldMk cId="697920187" sldId="482"/>
        </pc:sldMkLst>
        <pc:spChg chg="mod">
          <ac:chgData name="Al-Sham'aa, Khaled (ICARDA-Egypt)" userId="c2448b4f-3224-4ca0-9f1d-2b9421e70733" providerId="ADAL" clId="{5CF97AC6-4548-468A-931B-635A478AAFDE}" dt="2023-01-24T19:26:33.857" v="278" actId="1076"/>
          <ac:spMkLst>
            <pc:docMk/>
            <pc:sldMk cId="697920187" sldId="482"/>
            <ac:spMk id="2" creationId="{BDAC515E-E559-4014-9F53-82E52B15B50D}"/>
          </ac:spMkLst>
        </pc:spChg>
        <pc:spChg chg="add mod">
          <ac:chgData name="Al-Sham'aa, Khaled (ICARDA-Egypt)" userId="c2448b4f-3224-4ca0-9f1d-2b9421e70733" providerId="ADAL" clId="{5CF97AC6-4548-468A-931B-635A478AAFDE}" dt="2023-01-24T19:24:47.581" v="268" actId="14100"/>
          <ac:spMkLst>
            <pc:docMk/>
            <pc:sldMk cId="697920187" sldId="482"/>
            <ac:spMk id="4" creationId="{277E94BD-313E-DA77-570F-6A904CC21301}"/>
          </ac:spMkLst>
        </pc:spChg>
        <pc:picChg chg="del mod">
          <ac:chgData name="Al-Sham'aa, Khaled (ICARDA-Egypt)" userId="c2448b4f-3224-4ca0-9f1d-2b9421e70733" providerId="ADAL" clId="{5CF97AC6-4548-468A-931B-635A478AAFDE}" dt="2023-01-24T19:21:01.758" v="253" actId="478"/>
          <ac:picMkLst>
            <pc:docMk/>
            <pc:sldMk cId="697920187" sldId="482"/>
            <ac:picMk id="5" creationId="{6EFD9591-AB79-4A01-8963-3A4C2EE09D81}"/>
          </ac:picMkLst>
        </pc:picChg>
        <pc:picChg chg="del mod">
          <ac:chgData name="Al-Sham'aa, Khaled (ICARDA-Egypt)" userId="c2448b4f-3224-4ca0-9f1d-2b9421e70733" providerId="ADAL" clId="{5CF97AC6-4548-468A-931B-635A478AAFDE}" dt="2023-01-24T19:20:59.372" v="252" actId="478"/>
          <ac:picMkLst>
            <pc:docMk/>
            <pc:sldMk cId="697920187" sldId="482"/>
            <ac:picMk id="6" creationId="{F5985B4E-4869-48DF-99A5-FC76D6C0C514}"/>
          </ac:picMkLst>
        </pc:picChg>
        <pc:picChg chg="del mod">
          <ac:chgData name="Al-Sham'aa, Khaled (ICARDA-Egypt)" userId="c2448b4f-3224-4ca0-9f1d-2b9421e70733" providerId="ADAL" clId="{5CF97AC6-4548-468A-931B-635A478AAFDE}" dt="2023-01-24T19:20:57.457" v="251" actId="478"/>
          <ac:picMkLst>
            <pc:docMk/>
            <pc:sldMk cId="697920187" sldId="482"/>
            <ac:picMk id="7" creationId="{B2A1C092-6BBC-458B-83E7-C8CA82A42798}"/>
          </ac:picMkLst>
        </pc:picChg>
        <pc:picChg chg="add mod modCrop">
          <ac:chgData name="Al-Sham'aa, Khaled (ICARDA-Egypt)" userId="c2448b4f-3224-4ca0-9f1d-2b9421e70733" providerId="ADAL" clId="{5CF97AC6-4548-468A-931B-635A478AAFDE}" dt="2023-01-24T19:24:28.337" v="265" actId="1076"/>
          <ac:picMkLst>
            <pc:docMk/>
            <pc:sldMk cId="697920187" sldId="482"/>
            <ac:picMk id="9" creationId="{30ED2E07-84BF-2427-AFFB-EB375A39BCF6}"/>
          </ac:picMkLst>
        </pc:picChg>
        <pc:picChg chg="add mod">
          <ac:chgData name="Al-Sham'aa, Khaled (ICARDA-Egypt)" userId="c2448b4f-3224-4ca0-9f1d-2b9421e70733" providerId="ADAL" clId="{5CF97AC6-4548-468A-931B-635A478AAFDE}" dt="2023-01-24T19:25:48.437" v="275" actId="1076"/>
          <ac:picMkLst>
            <pc:docMk/>
            <pc:sldMk cId="697920187" sldId="482"/>
            <ac:picMk id="10" creationId="{A1F4EED5-28CF-88B3-1F98-75F78C3447AF}"/>
          </ac:picMkLst>
        </pc:picChg>
        <pc:picChg chg="add mod">
          <ac:chgData name="Al-Sham'aa, Khaled (ICARDA-Egypt)" userId="c2448b4f-3224-4ca0-9f1d-2b9421e70733" providerId="ADAL" clId="{5CF97AC6-4548-468A-931B-635A478AAFDE}" dt="2023-01-24T19:25:43.071" v="274" actId="1076"/>
          <ac:picMkLst>
            <pc:docMk/>
            <pc:sldMk cId="697920187" sldId="482"/>
            <ac:picMk id="11" creationId="{0E0A6D85-AD1E-C245-5C33-18C10B006F0C}"/>
          </ac:picMkLst>
        </pc:picChg>
        <pc:picChg chg="add mod">
          <ac:chgData name="Al-Sham'aa, Khaled (ICARDA-Egypt)" userId="c2448b4f-3224-4ca0-9f1d-2b9421e70733" providerId="ADAL" clId="{5CF97AC6-4548-468A-931B-635A478AAFDE}" dt="2023-01-24T19:25:43.071" v="274" actId="1076"/>
          <ac:picMkLst>
            <pc:docMk/>
            <pc:sldMk cId="697920187" sldId="482"/>
            <ac:picMk id="12" creationId="{2BFA759E-3F4D-4C0B-07E0-50325D608934}"/>
          </ac:picMkLst>
        </pc:picChg>
        <pc:picChg chg="add mod">
          <ac:chgData name="Al-Sham'aa, Khaled (ICARDA-Egypt)" userId="c2448b4f-3224-4ca0-9f1d-2b9421e70733" providerId="ADAL" clId="{5CF97AC6-4548-468A-931B-635A478AAFDE}" dt="2023-01-24T19:25:52.262" v="276" actId="1076"/>
          <ac:picMkLst>
            <pc:docMk/>
            <pc:sldMk cId="697920187" sldId="482"/>
            <ac:picMk id="13" creationId="{52F5BC45-3D61-45A4-A4EE-288E74E1BEA5}"/>
          </ac:picMkLst>
        </pc:picChg>
        <pc:picChg chg="add mod">
          <ac:chgData name="Al-Sham'aa, Khaled (ICARDA-Egypt)" userId="c2448b4f-3224-4ca0-9f1d-2b9421e70733" providerId="ADAL" clId="{5CF97AC6-4548-468A-931B-635A478AAFDE}" dt="2023-01-24T19:25:58.294" v="277" actId="1076"/>
          <ac:picMkLst>
            <pc:docMk/>
            <pc:sldMk cId="697920187" sldId="482"/>
            <ac:picMk id="14" creationId="{34EA124C-1D19-A513-8A2A-1BCEF772FEEB}"/>
          </ac:picMkLst>
        </pc:picChg>
      </pc:sldChg>
      <pc:sldChg chg="addSp modSp modAnim">
        <pc:chgData name="Al-Sham'aa, Khaled (ICARDA-Egypt)" userId="c2448b4f-3224-4ca0-9f1d-2b9421e70733" providerId="ADAL" clId="{5CF97AC6-4548-468A-931B-635A478AAFDE}" dt="2023-01-24T13:02:45.271" v="131"/>
        <pc:sldMkLst>
          <pc:docMk/>
          <pc:sldMk cId="2136011007" sldId="515"/>
        </pc:sldMkLst>
        <pc:spChg chg="mod">
          <ac:chgData name="Al-Sham'aa, Khaled (ICARDA-Egypt)" userId="c2448b4f-3224-4ca0-9f1d-2b9421e70733" providerId="ADAL" clId="{5CF97AC6-4548-468A-931B-635A478AAFDE}" dt="2023-01-24T12:58:51.388" v="112" actId="571"/>
          <ac:spMkLst>
            <pc:docMk/>
            <pc:sldMk cId="2136011007" sldId="515"/>
            <ac:spMk id="21" creationId="{D4C202CB-6AA7-6832-D77D-610AF5A9E0ED}"/>
          </ac:spMkLst>
        </pc:spChg>
        <pc:grpChg chg="add mod">
          <ac:chgData name="Al-Sham'aa, Khaled (ICARDA-Egypt)" userId="c2448b4f-3224-4ca0-9f1d-2b9421e70733" providerId="ADAL" clId="{5CF97AC6-4548-468A-931B-635A478AAFDE}" dt="2023-01-24T12:58:51.388" v="112" actId="571"/>
          <ac:grpSpMkLst>
            <pc:docMk/>
            <pc:sldMk cId="2136011007" sldId="515"/>
            <ac:grpSpMk id="7" creationId="{CB07F0AD-6A2F-DEC6-E9BE-BF89889C460D}"/>
          </ac:grpSpMkLst>
        </pc:grpChg>
        <pc:picChg chg="mod">
          <ac:chgData name="Al-Sham'aa, Khaled (ICARDA-Egypt)" userId="c2448b4f-3224-4ca0-9f1d-2b9421e70733" providerId="ADAL" clId="{5CF97AC6-4548-468A-931B-635A478AAFDE}" dt="2023-01-24T12:58:51.388" v="112" actId="571"/>
          <ac:picMkLst>
            <pc:docMk/>
            <pc:sldMk cId="2136011007" sldId="515"/>
            <ac:picMk id="11" creationId="{D65EF0E8-AD63-2211-08F6-D7332A201ABC}"/>
          </ac:picMkLst>
        </pc:picChg>
        <pc:picChg chg="mod">
          <ac:chgData name="Al-Sham'aa, Khaled (ICARDA-Egypt)" userId="c2448b4f-3224-4ca0-9f1d-2b9421e70733" providerId="ADAL" clId="{5CF97AC6-4548-468A-931B-635A478AAFDE}" dt="2023-01-24T12:58:51.388" v="112" actId="571"/>
          <ac:picMkLst>
            <pc:docMk/>
            <pc:sldMk cId="2136011007" sldId="515"/>
            <ac:picMk id="15" creationId="{E85D279A-32E6-846E-6384-3CA3179CE6B2}"/>
          </ac:picMkLst>
        </pc:picChg>
        <pc:picChg chg="mod">
          <ac:chgData name="Al-Sham'aa, Khaled (ICARDA-Egypt)" userId="c2448b4f-3224-4ca0-9f1d-2b9421e70733" providerId="ADAL" clId="{5CF97AC6-4548-468A-931B-635A478AAFDE}" dt="2023-01-24T12:58:51.388" v="112" actId="571"/>
          <ac:picMkLst>
            <pc:docMk/>
            <pc:sldMk cId="2136011007" sldId="515"/>
            <ac:picMk id="19" creationId="{BD23B4EA-6827-B345-F916-0E3EE809FF6C}"/>
          </ac:picMkLst>
        </pc:picChg>
        <pc:picChg chg="mod">
          <ac:chgData name="Al-Sham'aa, Khaled (ICARDA-Egypt)" userId="c2448b4f-3224-4ca0-9f1d-2b9421e70733" providerId="ADAL" clId="{5CF97AC6-4548-468A-931B-635A478AAFDE}" dt="2023-01-24T12:58:51.388" v="112" actId="571"/>
          <ac:picMkLst>
            <pc:docMk/>
            <pc:sldMk cId="2136011007" sldId="515"/>
            <ac:picMk id="20" creationId="{407E35AD-F379-E1D0-45D1-778ABCE0D610}"/>
          </ac:picMkLst>
        </pc:picChg>
        <pc:cxnChg chg="add mod">
          <ac:chgData name="Al-Sham'aa, Khaled (ICARDA-Egypt)" userId="c2448b4f-3224-4ca0-9f1d-2b9421e70733" providerId="ADAL" clId="{5CF97AC6-4548-468A-931B-635A478AAFDE}" dt="2023-01-24T12:58:51.388" v="112" actId="571"/>
          <ac:cxnSpMkLst>
            <pc:docMk/>
            <pc:sldMk cId="2136011007" sldId="515"/>
            <ac:cxnSpMk id="23" creationId="{B249C8A7-6B77-3A2F-C6CC-FE7F9AEA9D86}"/>
          </ac:cxnSpMkLst>
        </pc:cxnChg>
      </pc:sldChg>
      <pc:sldChg chg="modSp mod modAnim">
        <pc:chgData name="Al-Sham'aa, Khaled (ICARDA-Egypt)" userId="c2448b4f-3224-4ca0-9f1d-2b9421e70733" providerId="ADAL" clId="{5CF97AC6-4548-468A-931B-635A478AAFDE}" dt="2023-01-24T19:43:56.114" v="371"/>
        <pc:sldMkLst>
          <pc:docMk/>
          <pc:sldMk cId="3501583234" sldId="517"/>
        </pc:sldMkLst>
        <pc:spChg chg="mod">
          <ac:chgData name="Al-Sham'aa, Khaled (ICARDA-Egypt)" userId="c2448b4f-3224-4ca0-9f1d-2b9421e70733" providerId="ADAL" clId="{5CF97AC6-4548-468A-931B-635A478AAFDE}" dt="2023-01-24T19:43:56.114" v="371"/>
          <ac:spMkLst>
            <pc:docMk/>
            <pc:sldMk cId="3501583234" sldId="517"/>
            <ac:spMk id="2" creationId="{D9C80A19-5CC4-4477-AF96-C4A49F8A0267}"/>
          </ac:spMkLst>
        </pc:spChg>
      </pc:sldChg>
      <pc:sldChg chg="del">
        <pc:chgData name="Al-Sham'aa, Khaled (ICARDA-Egypt)" userId="c2448b4f-3224-4ca0-9f1d-2b9421e70733" providerId="ADAL" clId="{5CF97AC6-4548-468A-931B-635A478AAFDE}" dt="2023-01-24T13:10:11.335" v="132" actId="47"/>
        <pc:sldMkLst>
          <pc:docMk/>
          <pc:sldMk cId="1540051271" sldId="519"/>
        </pc:sldMkLst>
      </pc:sldChg>
      <pc:sldChg chg="modSp mod modAnim">
        <pc:chgData name="Al-Sham'aa, Khaled (ICARDA-Egypt)" userId="c2448b4f-3224-4ca0-9f1d-2b9421e70733" providerId="ADAL" clId="{5CF97AC6-4548-468A-931B-635A478AAFDE}" dt="2023-01-24T12:32:27.431" v="15"/>
        <pc:sldMkLst>
          <pc:docMk/>
          <pc:sldMk cId="3138805126" sldId="520"/>
        </pc:sldMkLst>
        <pc:spChg chg="mod">
          <ac:chgData name="Al-Sham'aa, Khaled (ICARDA-Egypt)" userId="c2448b4f-3224-4ca0-9f1d-2b9421e70733" providerId="ADAL" clId="{5CF97AC6-4548-468A-931B-635A478AAFDE}" dt="2023-01-24T12:19:41.537" v="10" actId="20577"/>
          <ac:spMkLst>
            <pc:docMk/>
            <pc:sldMk cId="3138805126" sldId="520"/>
            <ac:spMk id="2" creationId="{7E34D3B7-275D-4A57-9541-0AA199919ECB}"/>
          </ac:spMkLst>
        </pc:spChg>
      </pc:sldChg>
      <pc:sldChg chg="modSp del mod">
        <pc:chgData name="Al-Sham'aa, Khaled (ICARDA-Egypt)" userId="c2448b4f-3224-4ca0-9f1d-2b9421e70733" providerId="ADAL" clId="{5CF97AC6-4548-468A-931B-635A478AAFDE}" dt="2023-01-24T19:38:10.194" v="369" actId="47"/>
        <pc:sldMkLst>
          <pc:docMk/>
          <pc:sldMk cId="2161779613" sldId="521"/>
        </pc:sldMkLst>
        <pc:picChg chg="mod">
          <ac:chgData name="Al-Sham'aa, Khaled (ICARDA-Egypt)" userId="c2448b4f-3224-4ca0-9f1d-2b9421e70733" providerId="ADAL" clId="{5CF97AC6-4548-468A-931B-635A478AAFDE}" dt="2023-01-24T19:37:42.068" v="368" actId="1076"/>
          <ac:picMkLst>
            <pc:docMk/>
            <pc:sldMk cId="2161779613" sldId="521"/>
            <ac:picMk id="7" creationId="{99F7E71A-E3F0-495A-A04E-EA971D5EA050}"/>
          </ac:picMkLst>
        </pc:picChg>
        <pc:picChg chg="mod">
          <ac:chgData name="Al-Sham'aa, Khaled (ICARDA-Egypt)" userId="c2448b4f-3224-4ca0-9f1d-2b9421e70733" providerId="ADAL" clId="{5CF97AC6-4548-468A-931B-635A478AAFDE}" dt="2023-01-24T19:37:23.987" v="367" actId="1076"/>
          <ac:picMkLst>
            <pc:docMk/>
            <pc:sldMk cId="2161779613" sldId="521"/>
            <ac:picMk id="8" creationId="{44971D5E-CF78-4CA7-AB71-B5BA42F1D47D}"/>
          </ac:picMkLst>
        </pc:picChg>
      </pc:sldChg>
      <pc:sldChg chg="modSp del mod modAnim">
        <pc:chgData name="Al-Sham'aa, Khaled (ICARDA-Egypt)" userId="c2448b4f-3224-4ca0-9f1d-2b9421e70733" providerId="ADAL" clId="{5CF97AC6-4548-468A-931B-635A478AAFDE}" dt="2023-01-26T05:57:34.067" v="394" actId="2696"/>
        <pc:sldMkLst>
          <pc:docMk/>
          <pc:sldMk cId="3966327275" sldId="522"/>
        </pc:sldMkLst>
        <pc:spChg chg="mod">
          <ac:chgData name="Al-Sham'aa, Khaled (ICARDA-Egypt)" userId="c2448b4f-3224-4ca0-9f1d-2b9421e70733" providerId="ADAL" clId="{5CF97AC6-4548-468A-931B-635A478AAFDE}" dt="2023-01-24T19:27:21.926" v="281" actId="403"/>
          <ac:spMkLst>
            <pc:docMk/>
            <pc:sldMk cId="3966327275" sldId="522"/>
            <ac:spMk id="9" creationId="{622B2512-9B15-42E2-A811-D77F9A3918B4}"/>
          </ac:spMkLst>
        </pc:spChg>
        <pc:picChg chg="mod">
          <ac:chgData name="Al-Sham'aa, Khaled (ICARDA-Egypt)" userId="c2448b4f-3224-4ca0-9f1d-2b9421e70733" providerId="ADAL" clId="{5CF97AC6-4548-468A-931B-635A478AAFDE}" dt="2023-01-24T19:53:31.800" v="388" actId="1076"/>
          <ac:picMkLst>
            <pc:docMk/>
            <pc:sldMk cId="3966327275" sldId="522"/>
            <ac:picMk id="4" creationId="{AB0F6D3F-F94D-42AC-8CCA-D8D231EA5113}"/>
          </ac:picMkLst>
        </pc:picChg>
      </pc:sldChg>
      <pc:sldChg chg="modSp mod">
        <pc:chgData name="Al-Sham'aa, Khaled (ICARDA-Egypt)" userId="c2448b4f-3224-4ca0-9f1d-2b9421e70733" providerId="ADAL" clId="{5CF97AC6-4548-468A-931B-635A478AAFDE}" dt="2023-01-24T12:23:16.651" v="11" actId="20577"/>
        <pc:sldMkLst>
          <pc:docMk/>
          <pc:sldMk cId="986023806" sldId="523"/>
        </pc:sldMkLst>
        <pc:spChg chg="mod">
          <ac:chgData name="Al-Sham'aa, Khaled (ICARDA-Egypt)" userId="c2448b4f-3224-4ca0-9f1d-2b9421e70733" providerId="ADAL" clId="{5CF97AC6-4548-468A-931B-635A478AAFDE}" dt="2023-01-24T12:23:16.651" v="11" actId="20577"/>
          <ac:spMkLst>
            <pc:docMk/>
            <pc:sldMk cId="986023806" sldId="523"/>
            <ac:spMk id="2" creationId="{E7E9B82E-4293-4984-8222-20E1B853322D}"/>
          </ac:spMkLst>
        </pc:spChg>
      </pc:sldChg>
      <pc:sldChg chg="modSp del mod">
        <pc:chgData name="Al-Sham'aa, Khaled (ICARDA-Egypt)" userId="c2448b4f-3224-4ca0-9f1d-2b9421e70733" providerId="ADAL" clId="{5CF97AC6-4548-468A-931B-635A478AAFDE}" dt="2023-01-26T05:57:34.067" v="394" actId="2696"/>
        <pc:sldMkLst>
          <pc:docMk/>
          <pc:sldMk cId="1811778940" sldId="524"/>
        </pc:sldMkLst>
        <pc:spChg chg="mod">
          <ac:chgData name="Al-Sham'aa, Khaled (ICARDA-Egypt)" userId="c2448b4f-3224-4ca0-9f1d-2b9421e70733" providerId="ADAL" clId="{5CF97AC6-4548-468A-931B-635A478AAFDE}" dt="2023-01-24T19:36:06.318" v="366" actId="20577"/>
          <ac:spMkLst>
            <pc:docMk/>
            <pc:sldMk cId="1811778940" sldId="524"/>
            <ac:spMk id="7" creationId="{FE2137ED-6F50-41CA-9FCA-D79CF2D03489}"/>
          </ac:spMkLst>
        </pc:spChg>
      </pc:sldChg>
      <pc:sldChg chg="addSp delSp modSp mod delAnim modAnim">
        <pc:chgData name="Al-Sham'aa, Khaled (ICARDA-Egypt)" userId="c2448b4f-3224-4ca0-9f1d-2b9421e70733" providerId="ADAL" clId="{5CF97AC6-4548-468A-931B-635A478AAFDE}" dt="2023-01-24T12:53:07.647" v="99"/>
        <pc:sldMkLst>
          <pc:docMk/>
          <pc:sldMk cId="3633970481" sldId="525"/>
        </pc:sldMkLst>
        <pc:spChg chg="mod">
          <ac:chgData name="Al-Sham'aa, Khaled (ICARDA-Egypt)" userId="c2448b4f-3224-4ca0-9f1d-2b9421e70733" providerId="ADAL" clId="{5CF97AC6-4548-468A-931B-635A478AAFDE}" dt="2023-01-24T12:40:52.405" v="39" actId="338"/>
          <ac:spMkLst>
            <pc:docMk/>
            <pc:sldMk cId="3633970481" sldId="525"/>
            <ac:spMk id="3" creationId="{FD0559AA-BB00-4516-AA11-635BD7697599}"/>
          </ac:spMkLst>
        </pc:spChg>
        <pc:spChg chg="del mod topLvl">
          <ac:chgData name="Al-Sham'aa, Khaled (ICARDA-Egypt)" userId="c2448b4f-3224-4ca0-9f1d-2b9421e70733" providerId="ADAL" clId="{5CF97AC6-4548-468A-931B-635A478AAFDE}" dt="2023-01-24T12:46:16.263" v="61" actId="478"/>
          <ac:spMkLst>
            <pc:docMk/>
            <pc:sldMk cId="3633970481" sldId="525"/>
            <ac:spMk id="11" creationId="{A8997EF9-D88C-4686-85E5-29D1C4AA9222}"/>
          </ac:spMkLst>
        </pc:spChg>
        <pc:spChg chg="mod topLvl">
          <ac:chgData name="Al-Sham'aa, Khaled (ICARDA-Egypt)" userId="c2448b4f-3224-4ca0-9f1d-2b9421e70733" providerId="ADAL" clId="{5CF97AC6-4548-468A-931B-635A478AAFDE}" dt="2023-01-24T12:44:54.638" v="55" actId="1036"/>
          <ac:spMkLst>
            <pc:docMk/>
            <pc:sldMk cId="3633970481" sldId="525"/>
            <ac:spMk id="13" creationId="{8B5DDC4C-6AD7-2C92-24B6-97CEBA7808E4}"/>
          </ac:spMkLst>
        </pc:spChg>
        <pc:spChg chg="mod topLvl">
          <ac:chgData name="Al-Sham'aa, Khaled (ICARDA-Egypt)" userId="c2448b4f-3224-4ca0-9f1d-2b9421e70733" providerId="ADAL" clId="{5CF97AC6-4548-468A-931B-635A478AAFDE}" dt="2023-01-24T12:44:54.638" v="55" actId="1036"/>
          <ac:spMkLst>
            <pc:docMk/>
            <pc:sldMk cId="3633970481" sldId="525"/>
            <ac:spMk id="15" creationId="{280C9BEA-5FA6-4EF6-DE60-DB54D8B5AAC1}"/>
          </ac:spMkLst>
        </pc:spChg>
        <pc:spChg chg="mod topLvl">
          <ac:chgData name="Al-Sham'aa, Khaled (ICARDA-Egypt)" userId="c2448b4f-3224-4ca0-9f1d-2b9421e70733" providerId="ADAL" clId="{5CF97AC6-4548-468A-931B-635A478AAFDE}" dt="2023-01-24T12:44:54.638" v="55" actId="1036"/>
          <ac:spMkLst>
            <pc:docMk/>
            <pc:sldMk cId="3633970481" sldId="525"/>
            <ac:spMk id="17" creationId="{6B6BF93F-E8B5-EB0E-0693-7EB32583580A}"/>
          </ac:spMkLst>
        </pc:spChg>
        <pc:spChg chg="mod topLvl">
          <ac:chgData name="Al-Sham'aa, Khaled (ICARDA-Egypt)" userId="c2448b4f-3224-4ca0-9f1d-2b9421e70733" providerId="ADAL" clId="{5CF97AC6-4548-468A-931B-635A478AAFDE}" dt="2023-01-24T12:44:54.638" v="55" actId="1036"/>
          <ac:spMkLst>
            <pc:docMk/>
            <pc:sldMk cId="3633970481" sldId="525"/>
            <ac:spMk id="18" creationId="{05219873-A9AF-CF46-57A7-F66E82C33B5E}"/>
          </ac:spMkLst>
        </pc:spChg>
        <pc:spChg chg="mod topLvl">
          <ac:chgData name="Al-Sham'aa, Khaled (ICARDA-Egypt)" userId="c2448b4f-3224-4ca0-9f1d-2b9421e70733" providerId="ADAL" clId="{5CF97AC6-4548-468A-931B-635A478AAFDE}" dt="2023-01-24T12:44:54.638" v="55" actId="1036"/>
          <ac:spMkLst>
            <pc:docMk/>
            <pc:sldMk cId="3633970481" sldId="525"/>
            <ac:spMk id="19" creationId="{E4C08944-D613-604C-24A5-EF7E56D13AFE}"/>
          </ac:spMkLst>
        </pc:spChg>
        <pc:spChg chg="mod topLvl">
          <ac:chgData name="Al-Sham'aa, Khaled (ICARDA-Egypt)" userId="c2448b4f-3224-4ca0-9f1d-2b9421e70733" providerId="ADAL" clId="{5CF97AC6-4548-468A-931B-635A478AAFDE}" dt="2023-01-24T12:44:54.638" v="55" actId="1036"/>
          <ac:spMkLst>
            <pc:docMk/>
            <pc:sldMk cId="3633970481" sldId="525"/>
            <ac:spMk id="20" creationId="{BBD78C5E-CA71-BE1A-4DDC-9C8761DB4C25}"/>
          </ac:spMkLst>
        </pc:spChg>
        <pc:spChg chg="mod topLvl">
          <ac:chgData name="Al-Sham'aa, Khaled (ICARDA-Egypt)" userId="c2448b4f-3224-4ca0-9f1d-2b9421e70733" providerId="ADAL" clId="{5CF97AC6-4548-468A-931B-635A478AAFDE}" dt="2023-01-24T12:44:54.638" v="55" actId="1036"/>
          <ac:spMkLst>
            <pc:docMk/>
            <pc:sldMk cId="3633970481" sldId="525"/>
            <ac:spMk id="21" creationId="{DF16FDCE-CAC4-FDD4-92B9-DD278D2BC608}"/>
          </ac:spMkLst>
        </pc:spChg>
        <pc:spChg chg="mod topLvl">
          <ac:chgData name="Al-Sham'aa, Khaled (ICARDA-Egypt)" userId="c2448b4f-3224-4ca0-9f1d-2b9421e70733" providerId="ADAL" clId="{5CF97AC6-4548-468A-931B-635A478AAFDE}" dt="2023-01-24T12:44:54.638" v="55" actId="1036"/>
          <ac:spMkLst>
            <pc:docMk/>
            <pc:sldMk cId="3633970481" sldId="525"/>
            <ac:spMk id="22" creationId="{1BB9FF72-697D-C208-2F36-59614AF51DD2}"/>
          </ac:spMkLst>
        </pc:spChg>
        <pc:spChg chg="mod topLvl">
          <ac:chgData name="Al-Sham'aa, Khaled (ICARDA-Egypt)" userId="c2448b4f-3224-4ca0-9f1d-2b9421e70733" providerId="ADAL" clId="{5CF97AC6-4548-468A-931B-635A478AAFDE}" dt="2023-01-24T12:44:54.638" v="55" actId="1036"/>
          <ac:spMkLst>
            <pc:docMk/>
            <pc:sldMk cId="3633970481" sldId="525"/>
            <ac:spMk id="23" creationId="{6EA34BFD-BB9D-D9A8-630F-4F6E6110D4D3}"/>
          </ac:spMkLst>
        </pc:spChg>
        <pc:spChg chg="mod topLvl">
          <ac:chgData name="Al-Sham'aa, Khaled (ICARDA-Egypt)" userId="c2448b4f-3224-4ca0-9f1d-2b9421e70733" providerId="ADAL" clId="{5CF97AC6-4548-468A-931B-635A478AAFDE}" dt="2023-01-24T12:44:54.638" v="55" actId="1036"/>
          <ac:spMkLst>
            <pc:docMk/>
            <pc:sldMk cId="3633970481" sldId="525"/>
            <ac:spMk id="24" creationId="{85944699-E4A1-F84E-9702-A2AEEF420B11}"/>
          </ac:spMkLst>
        </pc:spChg>
        <pc:spChg chg="mod topLvl">
          <ac:chgData name="Al-Sham'aa, Khaled (ICARDA-Egypt)" userId="c2448b4f-3224-4ca0-9f1d-2b9421e70733" providerId="ADAL" clId="{5CF97AC6-4548-468A-931B-635A478AAFDE}" dt="2023-01-24T12:44:54.638" v="55" actId="1036"/>
          <ac:spMkLst>
            <pc:docMk/>
            <pc:sldMk cId="3633970481" sldId="525"/>
            <ac:spMk id="25" creationId="{8B1C2105-8498-0E67-CC46-8404EB59D2C6}"/>
          </ac:spMkLst>
        </pc:spChg>
        <pc:spChg chg="mod topLvl">
          <ac:chgData name="Al-Sham'aa, Khaled (ICARDA-Egypt)" userId="c2448b4f-3224-4ca0-9f1d-2b9421e70733" providerId="ADAL" clId="{5CF97AC6-4548-468A-931B-635A478AAFDE}" dt="2023-01-24T12:44:54.638" v="55" actId="1036"/>
          <ac:spMkLst>
            <pc:docMk/>
            <pc:sldMk cId="3633970481" sldId="525"/>
            <ac:spMk id="26" creationId="{586CE382-B827-498E-05A8-4D2DFE583765}"/>
          </ac:spMkLst>
        </pc:spChg>
        <pc:spChg chg="mod topLvl">
          <ac:chgData name="Al-Sham'aa, Khaled (ICARDA-Egypt)" userId="c2448b4f-3224-4ca0-9f1d-2b9421e70733" providerId="ADAL" clId="{5CF97AC6-4548-468A-931B-635A478AAFDE}" dt="2023-01-24T12:44:54.638" v="55" actId="1036"/>
          <ac:spMkLst>
            <pc:docMk/>
            <pc:sldMk cId="3633970481" sldId="525"/>
            <ac:spMk id="27" creationId="{2FD36BED-0F6B-18BC-75E8-05E5EF616D29}"/>
          </ac:spMkLst>
        </pc:spChg>
        <pc:spChg chg="mod topLvl">
          <ac:chgData name="Al-Sham'aa, Khaled (ICARDA-Egypt)" userId="c2448b4f-3224-4ca0-9f1d-2b9421e70733" providerId="ADAL" clId="{5CF97AC6-4548-468A-931B-635A478AAFDE}" dt="2023-01-24T12:44:54.638" v="55" actId="1036"/>
          <ac:spMkLst>
            <pc:docMk/>
            <pc:sldMk cId="3633970481" sldId="525"/>
            <ac:spMk id="28" creationId="{4C227ACA-21F2-1521-364A-AC64D8FD4FF3}"/>
          </ac:spMkLst>
        </pc:spChg>
        <pc:spChg chg="mod topLvl">
          <ac:chgData name="Al-Sham'aa, Khaled (ICARDA-Egypt)" userId="c2448b4f-3224-4ca0-9f1d-2b9421e70733" providerId="ADAL" clId="{5CF97AC6-4548-468A-931B-635A478AAFDE}" dt="2023-01-24T12:44:54.638" v="55" actId="1036"/>
          <ac:spMkLst>
            <pc:docMk/>
            <pc:sldMk cId="3633970481" sldId="525"/>
            <ac:spMk id="29" creationId="{4D5BA7BE-AFF0-7241-3673-E6046AFDAB1A}"/>
          </ac:spMkLst>
        </pc:spChg>
        <pc:spChg chg="mod topLvl">
          <ac:chgData name="Al-Sham'aa, Khaled (ICARDA-Egypt)" userId="c2448b4f-3224-4ca0-9f1d-2b9421e70733" providerId="ADAL" clId="{5CF97AC6-4548-468A-931B-635A478AAFDE}" dt="2023-01-24T12:44:54.638" v="55" actId="1036"/>
          <ac:spMkLst>
            <pc:docMk/>
            <pc:sldMk cId="3633970481" sldId="525"/>
            <ac:spMk id="30" creationId="{00BF7233-8400-EB06-DFFA-681E4F3ED4B4}"/>
          </ac:spMkLst>
        </pc:spChg>
        <pc:spChg chg="mod topLvl">
          <ac:chgData name="Al-Sham'aa, Khaled (ICARDA-Egypt)" userId="c2448b4f-3224-4ca0-9f1d-2b9421e70733" providerId="ADAL" clId="{5CF97AC6-4548-468A-931B-635A478AAFDE}" dt="2023-01-24T12:44:54.638" v="55" actId="1036"/>
          <ac:spMkLst>
            <pc:docMk/>
            <pc:sldMk cId="3633970481" sldId="525"/>
            <ac:spMk id="31" creationId="{826EC8BC-4AF8-5607-5FEA-81C2600D011B}"/>
          </ac:spMkLst>
        </pc:spChg>
        <pc:spChg chg="mod topLvl">
          <ac:chgData name="Al-Sham'aa, Khaled (ICARDA-Egypt)" userId="c2448b4f-3224-4ca0-9f1d-2b9421e70733" providerId="ADAL" clId="{5CF97AC6-4548-468A-931B-635A478AAFDE}" dt="2023-01-24T12:44:54.638" v="55" actId="1036"/>
          <ac:spMkLst>
            <pc:docMk/>
            <pc:sldMk cId="3633970481" sldId="525"/>
            <ac:spMk id="32" creationId="{B885F157-AD07-70BE-FFBF-9CBA266DFA65}"/>
          </ac:spMkLst>
        </pc:spChg>
        <pc:spChg chg="mod topLvl">
          <ac:chgData name="Al-Sham'aa, Khaled (ICARDA-Egypt)" userId="c2448b4f-3224-4ca0-9f1d-2b9421e70733" providerId="ADAL" clId="{5CF97AC6-4548-468A-931B-635A478AAFDE}" dt="2023-01-24T12:44:54.638" v="55" actId="1036"/>
          <ac:spMkLst>
            <pc:docMk/>
            <pc:sldMk cId="3633970481" sldId="525"/>
            <ac:spMk id="33" creationId="{A79F5528-F43D-FA56-14C6-2A0FAF33FCA8}"/>
          </ac:spMkLst>
        </pc:spChg>
        <pc:spChg chg="mod topLvl">
          <ac:chgData name="Al-Sham'aa, Khaled (ICARDA-Egypt)" userId="c2448b4f-3224-4ca0-9f1d-2b9421e70733" providerId="ADAL" clId="{5CF97AC6-4548-468A-931B-635A478AAFDE}" dt="2023-01-24T12:44:54.638" v="55" actId="1036"/>
          <ac:spMkLst>
            <pc:docMk/>
            <pc:sldMk cId="3633970481" sldId="525"/>
            <ac:spMk id="34" creationId="{963A9739-A0F1-7809-AF8D-50277E875F08}"/>
          </ac:spMkLst>
        </pc:spChg>
        <pc:spChg chg="mod topLvl">
          <ac:chgData name="Al-Sham'aa, Khaled (ICARDA-Egypt)" userId="c2448b4f-3224-4ca0-9f1d-2b9421e70733" providerId="ADAL" clId="{5CF97AC6-4548-468A-931B-635A478AAFDE}" dt="2023-01-24T12:44:54.638" v="55" actId="1036"/>
          <ac:spMkLst>
            <pc:docMk/>
            <pc:sldMk cId="3633970481" sldId="525"/>
            <ac:spMk id="35" creationId="{5F83F057-269D-864A-B4D5-3A37198D9D84}"/>
          </ac:spMkLst>
        </pc:spChg>
        <pc:spChg chg="mod topLvl">
          <ac:chgData name="Al-Sham'aa, Khaled (ICARDA-Egypt)" userId="c2448b4f-3224-4ca0-9f1d-2b9421e70733" providerId="ADAL" clId="{5CF97AC6-4548-468A-931B-635A478AAFDE}" dt="2023-01-24T12:44:54.638" v="55" actId="1036"/>
          <ac:spMkLst>
            <pc:docMk/>
            <pc:sldMk cId="3633970481" sldId="525"/>
            <ac:spMk id="36" creationId="{AC6943E0-1D49-167B-C66D-7F6B5DFC0C97}"/>
          </ac:spMkLst>
        </pc:spChg>
        <pc:spChg chg="mod topLvl">
          <ac:chgData name="Al-Sham'aa, Khaled (ICARDA-Egypt)" userId="c2448b4f-3224-4ca0-9f1d-2b9421e70733" providerId="ADAL" clId="{5CF97AC6-4548-468A-931B-635A478AAFDE}" dt="2023-01-24T12:44:54.638" v="55" actId="1036"/>
          <ac:spMkLst>
            <pc:docMk/>
            <pc:sldMk cId="3633970481" sldId="525"/>
            <ac:spMk id="37" creationId="{CD396DDA-3AFE-3CDE-0D9C-5F24721FC2A2}"/>
          </ac:spMkLst>
        </pc:spChg>
        <pc:spChg chg="mod topLvl">
          <ac:chgData name="Al-Sham'aa, Khaled (ICARDA-Egypt)" userId="c2448b4f-3224-4ca0-9f1d-2b9421e70733" providerId="ADAL" clId="{5CF97AC6-4548-468A-931B-635A478AAFDE}" dt="2023-01-24T12:44:54.638" v="55" actId="1036"/>
          <ac:spMkLst>
            <pc:docMk/>
            <pc:sldMk cId="3633970481" sldId="525"/>
            <ac:spMk id="38" creationId="{B977D7A0-66EA-125F-DD04-0B808ECBB540}"/>
          </ac:spMkLst>
        </pc:spChg>
        <pc:spChg chg="mod topLvl">
          <ac:chgData name="Al-Sham'aa, Khaled (ICARDA-Egypt)" userId="c2448b4f-3224-4ca0-9f1d-2b9421e70733" providerId="ADAL" clId="{5CF97AC6-4548-468A-931B-635A478AAFDE}" dt="2023-01-24T12:44:54.638" v="55" actId="1036"/>
          <ac:spMkLst>
            <pc:docMk/>
            <pc:sldMk cId="3633970481" sldId="525"/>
            <ac:spMk id="39" creationId="{27C73A02-68F6-B9C2-B6D9-191BE82483F8}"/>
          </ac:spMkLst>
        </pc:spChg>
        <pc:spChg chg="mod topLvl">
          <ac:chgData name="Al-Sham'aa, Khaled (ICARDA-Egypt)" userId="c2448b4f-3224-4ca0-9f1d-2b9421e70733" providerId="ADAL" clId="{5CF97AC6-4548-468A-931B-635A478AAFDE}" dt="2023-01-24T12:44:54.638" v="55" actId="1036"/>
          <ac:spMkLst>
            <pc:docMk/>
            <pc:sldMk cId="3633970481" sldId="525"/>
            <ac:spMk id="40" creationId="{38464FFD-BAFD-3E3F-4FC2-58046461930B}"/>
          </ac:spMkLst>
        </pc:spChg>
        <pc:spChg chg="mod topLvl">
          <ac:chgData name="Al-Sham'aa, Khaled (ICARDA-Egypt)" userId="c2448b4f-3224-4ca0-9f1d-2b9421e70733" providerId="ADAL" clId="{5CF97AC6-4548-468A-931B-635A478AAFDE}" dt="2023-01-24T12:44:54.638" v="55" actId="1036"/>
          <ac:spMkLst>
            <pc:docMk/>
            <pc:sldMk cId="3633970481" sldId="525"/>
            <ac:spMk id="41" creationId="{4BE25CB8-9A61-371D-7A76-61D55127847D}"/>
          </ac:spMkLst>
        </pc:spChg>
        <pc:spChg chg="mod topLvl">
          <ac:chgData name="Al-Sham'aa, Khaled (ICARDA-Egypt)" userId="c2448b4f-3224-4ca0-9f1d-2b9421e70733" providerId="ADAL" clId="{5CF97AC6-4548-468A-931B-635A478AAFDE}" dt="2023-01-24T12:44:54.638" v="55" actId="1036"/>
          <ac:spMkLst>
            <pc:docMk/>
            <pc:sldMk cId="3633970481" sldId="525"/>
            <ac:spMk id="42" creationId="{E3F645D2-3C7A-F0F9-6CC4-060B27E9728F}"/>
          </ac:spMkLst>
        </pc:spChg>
        <pc:spChg chg="mod topLvl">
          <ac:chgData name="Al-Sham'aa, Khaled (ICARDA-Egypt)" userId="c2448b4f-3224-4ca0-9f1d-2b9421e70733" providerId="ADAL" clId="{5CF97AC6-4548-468A-931B-635A478AAFDE}" dt="2023-01-24T12:44:54.638" v="55" actId="1036"/>
          <ac:spMkLst>
            <pc:docMk/>
            <pc:sldMk cId="3633970481" sldId="525"/>
            <ac:spMk id="43" creationId="{CDF7892E-5759-6874-5A60-3444C45DBAF5}"/>
          </ac:spMkLst>
        </pc:spChg>
        <pc:spChg chg="mod topLvl">
          <ac:chgData name="Al-Sham'aa, Khaled (ICARDA-Egypt)" userId="c2448b4f-3224-4ca0-9f1d-2b9421e70733" providerId="ADAL" clId="{5CF97AC6-4548-468A-931B-635A478AAFDE}" dt="2023-01-24T12:44:54.638" v="55" actId="1036"/>
          <ac:spMkLst>
            <pc:docMk/>
            <pc:sldMk cId="3633970481" sldId="525"/>
            <ac:spMk id="44" creationId="{9558BBED-7E7E-E092-5E13-5161A8E02395}"/>
          </ac:spMkLst>
        </pc:spChg>
        <pc:spChg chg="mod topLvl">
          <ac:chgData name="Al-Sham'aa, Khaled (ICARDA-Egypt)" userId="c2448b4f-3224-4ca0-9f1d-2b9421e70733" providerId="ADAL" clId="{5CF97AC6-4548-468A-931B-635A478AAFDE}" dt="2023-01-24T12:44:54.638" v="55" actId="1036"/>
          <ac:spMkLst>
            <pc:docMk/>
            <pc:sldMk cId="3633970481" sldId="525"/>
            <ac:spMk id="45" creationId="{6343E411-5441-7B4E-588E-8AD662A78758}"/>
          </ac:spMkLst>
        </pc:spChg>
        <pc:spChg chg="mod topLvl">
          <ac:chgData name="Al-Sham'aa, Khaled (ICARDA-Egypt)" userId="c2448b4f-3224-4ca0-9f1d-2b9421e70733" providerId="ADAL" clId="{5CF97AC6-4548-468A-931B-635A478AAFDE}" dt="2023-01-24T12:44:54.638" v="55" actId="1036"/>
          <ac:spMkLst>
            <pc:docMk/>
            <pc:sldMk cId="3633970481" sldId="525"/>
            <ac:spMk id="46" creationId="{6D2E13F9-6B75-BB84-9166-B85161A666AE}"/>
          </ac:spMkLst>
        </pc:spChg>
        <pc:spChg chg="mod topLvl">
          <ac:chgData name="Al-Sham'aa, Khaled (ICARDA-Egypt)" userId="c2448b4f-3224-4ca0-9f1d-2b9421e70733" providerId="ADAL" clId="{5CF97AC6-4548-468A-931B-635A478AAFDE}" dt="2023-01-24T12:44:54.638" v="55" actId="1036"/>
          <ac:spMkLst>
            <pc:docMk/>
            <pc:sldMk cId="3633970481" sldId="525"/>
            <ac:spMk id="47" creationId="{2F3A8752-DDAA-3BA0-AC05-F2F938309F7B}"/>
          </ac:spMkLst>
        </pc:spChg>
        <pc:spChg chg="mod topLvl">
          <ac:chgData name="Al-Sham'aa, Khaled (ICARDA-Egypt)" userId="c2448b4f-3224-4ca0-9f1d-2b9421e70733" providerId="ADAL" clId="{5CF97AC6-4548-468A-931B-635A478AAFDE}" dt="2023-01-24T12:44:54.638" v="55" actId="1036"/>
          <ac:spMkLst>
            <pc:docMk/>
            <pc:sldMk cId="3633970481" sldId="525"/>
            <ac:spMk id="48" creationId="{EE36533D-B608-9C93-F05D-4CF6ECE86972}"/>
          </ac:spMkLst>
        </pc:spChg>
        <pc:grpChg chg="mod">
          <ac:chgData name="Al-Sham'aa, Khaled (ICARDA-Egypt)" userId="c2448b4f-3224-4ca0-9f1d-2b9421e70733" providerId="ADAL" clId="{5CF97AC6-4548-468A-931B-635A478AAFDE}" dt="2023-01-24T12:40:52.405" v="39" actId="338"/>
          <ac:grpSpMkLst>
            <pc:docMk/>
            <pc:sldMk cId="3633970481" sldId="525"/>
            <ac:grpSpMk id="1" creationId="{00000000-0000-0000-0000-000000000000}"/>
          </ac:grpSpMkLst>
        </pc:grpChg>
        <pc:grpChg chg="del mod">
          <ac:chgData name="Al-Sham'aa, Khaled (ICARDA-Egypt)" userId="c2448b4f-3224-4ca0-9f1d-2b9421e70733" providerId="ADAL" clId="{5CF97AC6-4548-468A-931B-635A478AAFDE}" dt="2023-01-24T12:42:31.119" v="44" actId="165"/>
          <ac:grpSpMkLst>
            <pc:docMk/>
            <pc:sldMk cId="3633970481" sldId="525"/>
            <ac:grpSpMk id="9" creationId="{612B7C35-90D2-8383-0C6D-F23EBE9A654C}"/>
          </ac:grpSpMkLst>
        </pc:grpChg>
        <pc:grpChg chg="add">
          <ac:chgData name="Al-Sham'aa, Khaled (ICARDA-Egypt)" userId="c2448b4f-3224-4ca0-9f1d-2b9421e70733" providerId="ADAL" clId="{5CF97AC6-4548-468A-931B-635A478AAFDE}" dt="2023-01-24T12:49:40.729" v="83" actId="164"/>
          <ac:grpSpMkLst>
            <pc:docMk/>
            <pc:sldMk cId="3633970481" sldId="525"/>
            <ac:grpSpMk id="49" creationId="{32EC8DDD-4D2D-E1BC-05FD-1BB8F34FBF67}"/>
          </ac:grpSpMkLst>
        </pc:grpChg>
        <pc:grpChg chg="add">
          <ac:chgData name="Al-Sham'aa, Khaled (ICARDA-Egypt)" userId="c2448b4f-3224-4ca0-9f1d-2b9421e70733" providerId="ADAL" clId="{5CF97AC6-4548-468A-931B-635A478AAFDE}" dt="2023-01-24T12:50:02.504" v="84" actId="164"/>
          <ac:grpSpMkLst>
            <pc:docMk/>
            <pc:sldMk cId="3633970481" sldId="525"/>
            <ac:grpSpMk id="50" creationId="{8DBABA72-DA28-F382-99C5-5286E71F6F07}"/>
          </ac:grpSpMkLst>
        </pc:grpChg>
        <pc:grpChg chg="add">
          <ac:chgData name="Al-Sham'aa, Khaled (ICARDA-Egypt)" userId="c2448b4f-3224-4ca0-9f1d-2b9421e70733" providerId="ADAL" clId="{5CF97AC6-4548-468A-931B-635A478AAFDE}" dt="2023-01-24T12:50:35.762" v="85" actId="164"/>
          <ac:grpSpMkLst>
            <pc:docMk/>
            <pc:sldMk cId="3633970481" sldId="525"/>
            <ac:grpSpMk id="51" creationId="{46FBE8A6-CCB9-20B3-4073-60D546A27B0E}"/>
          </ac:grpSpMkLst>
        </pc:grpChg>
        <pc:grpChg chg="add">
          <ac:chgData name="Al-Sham'aa, Khaled (ICARDA-Egypt)" userId="c2448b4f-3224-4ca0-9f1d-2b9421e70733" providerId="ADAL" clId="{5CF97AC6-4548-468A-931B-635A478AAFDE}" dt="2023-01-24T12:50:54.512" v="86" actId="164"/>
          <ac:grpSpMkLst>
            <pc:docMk/>
            <pc:sldMk cId="3633970481" sldId="525"/>
            <ac:grpSpMk id="52" creationId="{CEEF90DE-6D29-4F87-F91C-4BB544C56A1B}"/>
          </ac:grpSpMkLst>
        </pc:grpChg>
        <pc:grpChg chg="add">
          <ac:chgData name="Al-Sham'aa, Khaled (ICARDA-Egypt)" userId="c2448b4f-3224-4ca0-9f1d-2b9421e70733" providerId="ADAL" clId="{5CF97AC6-4548-468A-931B-635A478AAFDE}" dt="2023-01-24T12:51:09.652" v="87" actId="164"/>
          <ac:grpSpMkLst>
            <pc:docMk/>
            <pc:sldMk cId="3633970481" sldId="525"/>
            <ac:grpSpMk id="53" creationId="{2952F081-6D93-3B44-63E9-F8FE43467260}"/>
          </ac:grpSpMkLst>
        </pc:grpChg>
        <pc:grpChg chg="add">
          <ac:chgData name="Al-Sham'aa, Khaled (ICARDA-Egypt)" userId="c2448b4f-3224-4ca0-9f1d-2b9421e70733" providerId="ADAL" clId="{5CF97AC6-4548-468A-931B-635A478AAFDE}" dt="2023-01-24T12:51:28.568" v="88" actId="164"/>
          <ac:grpSpMkLst>
            <pc:docMk/>
            <pc:sldMk cId="3633970481" sldId="525"/>
            <ac:grpSpMk id="54" creationId="{88D03ABB-47AB-057C-5471-4C2D7570970B}"/>
          </ac:grpSpMkLst>
        </pc:grpChg>
        <pc:grpChg chg="add">
          <ac:chgData name="Al-Sham'aa, Khaled (ICARDA-Egypt)" userId="c2448b4f-3224-4ca0-9f1d-2b9421e70733" providerId="ADAL" clId="{5CF97AC6-4548-468A-931B-635A478AAFDE}" dt="2023-01-24T12:51:49.281" v="89" actId="164"/>
          <ac:grpSpMkLst>
            <pc:docMk/>
            <pc:sldMk cId="3633970481" sldId="525"/>
            <ac:grpSpMk id="55" creationId="{7B1D9D92-5199-4750-F708-3F68BD04765A}"/>
          </ac:grpSpMkLst>
        </pc:grpChg>
        <pc:grpChg chg="add">
          <ac:chgData name="Al-Sham'aa, Khaled (ICARDA-Egypt)" userId="c2448b4f-3224-4ca0-9f1d-2b9421e70733" providerId="ADAL" clId="{5CF97AC6-4548-468A-931B-635A478AAFDE}" dt="2023-01-24T12:52:57.424" v="97" actId="164"/>
          <ac:grpSpMkLst>
            <pc:docMk/>
            <pc:sldMk cId="3633970481" sldId="525"/>
            <ac:grpSpMk id="56" creationId="{D352A89A-8545-49FB-0CF5-0D8BF7396FB8}"/>
          </ac:grpSpMkLst>
        </pc:grpChg>
        <pc:graphicFrameChg chg="add mod">
          <ac:chgData name="Al-Sham'aa, Khaled (ICARDA-Egypt)" userId="c2448b4f-3224-4ca0-9f1d-2b9421e70733" providerId="ADAL" clId="{5CF97AC6-4548-468A-931B-635A478AAFDE}" dt="2023-01-24T12:38:16.478" v="27"/>
          <ac:graphicFrameMkLst>
            <pc:docMk/>
            <pc:sldMk cId="3633970481" sldId="525"/>
            <ac:graphicFrameMk id="2" creationId="{2BC2AA5B-3650-324E-A5BE-A3BA2C7DD82D}"/>
          </ac:graphicFrameMkLst>
        </pc:graphicFrameChg>
        <pc:graphicFrameChg chg="add del">
          <ac:chgData name="Al-Sham'aa, Khaled (ICARDA-Egypt)" userId="c2448b4f-3224-4ca0-9f1d-2b9421e70733" providerId="ADAL" clId="{5CF97AC6-4548-468A-931B-635A478AAFDE}" dt="2023-01-24T12:40:26.604" v="37" actId="478"/>
          <ac:graphicFrameMkLst>
            <pc:docMk/>
            <pc:sldMk cId="3633970481" sldId="525"/>
            <ac:graphicFrameMk id="4" creationId="{7DB7DDF2-838C-44C9-9F2E-9E686E1008CC}"/>
          </ac:graphicFrameMkLst>
        </pc:graphicFrameChg>
        <pc:picChg chg="add del mod">
          <ac:chgData name="Al-Sham'aa, Khaled (ICARDA-Egypt)" userId="c2448b4f-3224-4ca0-9f1d-2b9421e70733" providerId="ADAL" clId="{5CF97AC6-4548-468A-931B-635A478AAFDE}" dt="2023-01-24T12:40:03.517" v="35"/>
          <ac:picMkLst>
            <pc:docMk/>
            <pc:sldMk cId="3633970481" sldId="525"/>
            <ac:picMk id="5" creationId="{82DBEC33-D52B-EA0B-6CC3-18E9E736674D}"/>
          </ac:picMkLst>
        </pc:picChg>
        <pc:picChg chg="mod">
          <ac:chgData name="Al-Sham'aa, Khaled (ICARDA-Egypt)" userId="c2448b4f-3224-4ca0-9f1d-2b9421e70733" providerId="ADAL" clId="{5CF97AC6-4548-468A-931B-635A478AAFDE}" dt="2023-01-24T12:46:49.683" v="65" actId="1035"/>
          <ac:picMkLst>
            <pc:docMk/>
            <pc:sldMk cId="3633970481" sldId="525"/>
            <ac:picMk id="6" creationId="{61D8A4AC-77CC-4A09-B425-2C0B544834A6}"/>
          </ac:picMkLst>
        </pc:picChg>
        <pc:picChg chg="del mod">
          <ac:chgData name="Al-Sham'aa, Khaled (ICARDA-Egypt)" userId="c2448b4f-3224-4ca0-9f1d-2b9421e70733" providerId="ADAL" clId="{5CF97AC6-4548-468A-931B-635A478AAFDE}" dt="2023-01-24T12:40:52.405" v="39" actId="338"/>
          <ac:picMkLst>
            <pc:docMk/>
            <pc:sldMk cId="3633970481" sldId="525"/>
            <ac:picMk id="7" creationId="{03756A37-4A06-924D-E40B-A3A405A5B278}"/>
          </ac:picMkLst>
        </pc:picChg>
        <pc:picChg chg="mod">
          <ac:chgData name="Al-Sham'aa, Khaled (ICARDA-Egypt)" userId="c2448b4f-3224-4ca0-9f1d-2b9421e70733" providerId="ADAL" clId="{5CF97AC6-4548-468A-931B-635A478AAFDE}" dt="2023-01-24T12:46:49.683" v="65" actId="1035"/>
          <ac:picMkLst>
            <pc:docMk/>
            <pc:sldMk cId="3633970481" sldId="525"/>
            <ac:picMk id="8" creationId="{032A3A3D-8DD0-42AB-AA60-84CF76A83C27}"/>
          </ac:picMkLst>
        </pc:picChg>
        <pc:picChg chg="mod">
          <ac:chgData name="Al-Sham'aa, Khaled (ICARDA-Egypt)" userId="c2448b4f-3224-4ca0-9f1d-2b9421e70733" providerId="ADAL" clId="{5CF97AC6-4548-468A-931B-635A478AAFDE}" dt="2023-01-24T12:46:49.683" v="65" actId="1035"/>
          <ac:picMkLst>
            <pc:docMk/>
            <pc:sldMk cId="3633970481" sldId="525"/>
            <ac:picMk id="10" creationId="{B4067E25-48CA-41EB-AD27-C841BE65CDDB}"/>
          </ac:picMkLst>
        </pc:picChg>
        <pc:picChg chg="mod">
          <ac:chgData name="Al-Sham'aa, Khaled (ICARDA-Egypt)" userId="c2448b4f-3224-4ca0-9f1d-2b9421e70733" providerId="ADAL" clId="{5CF97AC6-4548-468A-931B-635A478AAFDE}" dt="2023-01-24T12:46:49.683" v="65" actId="1035"/>
          <ac:picMkLst>
            <pc:docMk/>
            <pc:sldMk cId="3633970481" sldId="525"/>
            <ac:picMk id="12" creationId="{B8913F76-0767-44A8-AFA7-F344CE3512AC}"/>
          </ac:picMkLst>
        </pc:picChg>
        <pc:picChg chg="mod">
          <ac:chgData name="Al-Sham'aa, Khaled (ICARDA-Egypt)" userId="c2448b4f-3224-4ca0-9f1d-2b9421e70733" providerId="ADAL" clId="{5CF97AC6-4548-468A-931B-635A478AAFDE}" dt="2023-01-24T12:46:49.683" v="65" actId="1035"/>
          <ac:picMkLst>
            <pc:docMk/>
            <pc:sldMk cId="3633970481" sldId="525"/>
            <ac:picMk id="14" creationId="{160E807B-DEBA-4577-8A80-D8999F6CC4F6}"/>
          </ac:picMkLst>
        </pc:picChg>
        <pc:picChg chg="mod">
          <ac:chgData name="Al-Sham'aa, Khaled (ICARDA-Egypt)" userId="c2448b4f-3224-4ca0-9f1d-2b9421e70733" providerId="ADAL" clId="{5CF97AC6-4548-468A-931B-635A478AAFDE}" dt="2023-01-24T12:46:49.683" v="65" actId="1035"/>
          <ac:picMkLst>
            <pc:docMk/>
            <pc:sldMk cId="3633970481" sldId="525"/>
            <ac:picMk id="16" creationId="{B2A4CE00-29B9-4E4F-82B6-AFEA4B0F018E}"/>
          </ac:picMkLst>
        </pc:picChg>
      </pc:sldChg>
      <pc:sldChg chg="modSp del mod">
        <pc:chgData name="Al-Sham'aa, Khaled (ICARDA-Egypt)" userId="c2448b4f-3224-4ca0-9f1d-2b9421e70733" providerId="ADAL" clId="{5CF97AC6-4548-468A-931B-635A478AAFDE}" dt="2023-01-24T19:26:40.686" v="279" actId="47"/>
        <pc:sldMkLst>
          <pc:docMk/>
          <pc:sldMk cId="1684065393" sldId="526"/>
        </pc:sldMkLst>
        <pc:picChg chg="mod">
          <ac:chgData name="Al-Sham'aa, Khaled (ICARDA-Egypt)" userId="c2448b4f-3224-4ca0-9f1d-2b9421e70733" providerId="ADAL" clId="{5CF97AC6-4548-468A-931B-635A478AAFDE}" dt="2023-01-24T19:25:04.054" v="269" actId="1076"/>
          <ac:picMkLst>
            <pc:docMk/>
            <pc:sldMk cId="1684065393" sldId="526"/>
            <ac:picMk id="4" creationId="{0073472D-F88A-4B50-8FDF-9EFADEB5DA23}"/>
          </ac:picMkLst>
        </pc:picChg>
      </pc:sldChg>
      <pc:sldChg chg="addSp modSp del mod modAnim">
        <pc:chgData name="Al-Sham'aa, Khaled (ICARDA-Egypt)" userId="c2448b4f-3224-4ca0-9f1d-2b9421e70733" providerId="ADAL" clId="{5CF97AC6-4548-468A-931B-635A478AAFDE}" dt="2023-01-26T05:57:34.067" v="394" actId="2696"/>
        <pc:sldMkLst>
          <pc:docMk/>
          <pc:sldMk cId="3107104652" sldId="527"/>
        </pc:sldMkLst>
        <pc:spChg chg="mod">
          <ac:chgData name="Al-Sham'aa, Khaled (ICARDA-Egypt)" userId="c2448b4f-3224-4ca0-9f1d-2b9421e70733" providerId="ADAL" clId="{5CF97AC6-4548-468A-931B-635A478AAFDE}" dt="2023-01-24T19:28:59.919" v="315" actId="20577"/>
          <ac:spMkLst>
            <pc:docMk/>
            <pc:sldMk cId="3107104652" sldId="527"/>
            <ac:spMk id="3" creationId="{13A7A6EB-E670-42B4-BA2F-8199212C325A}"/>
          </ac:spMkLst>
        </pc:spChg>
        <pc:spChg chg="add mod">
          <ac:chgData name="Al-Sham'aa, Khaled (ICARDA-Egypt)" userId="c2448b4f-3224-4ca0-9f1d-2b9421e70733" providerId="ADAL" clId="{5CF97AC6-4548-468A-931B-635A478AAFDE}" dt="2023-01-24T19:31:52.030" v="349" actId="1076"/>
          <ac:spMkLst>
            <pc:docMk/>
            <pc:sldMk cId="3107104652" sldId="527"/>
            <ac:spMk id="4" creationId="{C2E73249-48C5-E5FC-9A2A-7B090535B9DE}"/>
          </ac:spMkLst>
        </pc:spChg>
        <pc:picChg chg="add mod">
          <ac:chgData name="Al-Sham'aa, Khaled (ICARDA-Egypt)" userId="c2448b4f-3224-4ca0-9f1d-2b9421e70733" providerId="ADAL" clId="{5CF97AC6-4548-468A-931B-635A478AAFDE}" dt="2023-01-24T19:30:24.018" v="325" actId="1076"/>
          <ac:picMkLst>
            <pc:docMk/>
            <pc:sldMk cId="3107104652" sldId="527"/>
            <ac:picMk id="2" creationId="{02E0ECC4-DDE3-5097-A4FB-CE969C8727D5}"/>
          </ac:picMkLst>
        </pc:picChg>
        <pc:picChg chg="mod">
          <ac:chgData name="Al-Sham'aa, Khaled (ICARDA-Egypt)" userId="c2448b4f-3224-4ca0-9f1d-2b9421e70733" providerId="ADAL" clId="{5CF97AC6-4548-468A-931B-635A478AAFDE}" dt="2023-01-24T19:54:43.915" v="392" actId="1076"/>
          <ac:picMkLst>
            <pc:docMk/>
            <pc:sldMk cId="3107104652" sldId="527"/>
            <ac:picMk id="5" creationId="{CC9250AE-71C4-4C89-8909-C7BC397462AD}"/>
          </ac:picMkLst>
        </pc:picChg>
      </pc:sldChg>
      <pc:sldChg chg="del">
        <pc:chgData name="Al-Sham'aa, Khaled (ICARDA-Egypt)" userId="c2448b4f-3224-4ca0-9f1d-2b9421e70733" providerId="ADAL" clId="{5CF97AC6-4548-468A-931B-635A478AAFDE}" dt="2023-01-24T19:27:01.843" v="280" actId="47"/>
        <pc:sldMkLst>
          <pc:docMk/>
          <pc:sldMk cId="4200955529" sldId="528"/>
        </pc:sldMkLst>
      </pc:sldChg>
      <pc:sldChg chg="modSp del mod">
        <pc:chgData name="Al-Sham'aa, Khaled (ICARDA-Egypt)" userId="c2448b4f-3224-4ca0-9f1d-2b9421e70733" providerId="ADAL" clId="{5CF97AC6-4548-468A-931B-635A478AAFDE}" dt="2023-01-24T19:32:09.363" v="350" actId="47"/>
        <pc:sldMkLst>
          <pc:docMk/>
          <pc:sldMk cId="1507599752" sldId="529"/>
        </pc:sldMkLst>
        <pc:spChg chg="mod">
          <ac:chgData name="Al-Sham'aa, Khaled (ICARDA-Egypt)" userId="c2448b4f-3224-4ca0-9f1d-2b9421e70733" providerId="ADAL" clId="{5CF97AC6-4548-468A-931B-635A478AAFDE}" dt="2023-01-24T19:30:51.698" v="326" actId="6549"/>
          <ac:spMkLst>
            <pc:docMk/>
            <pc:sldMk cId="1507599752" sldId="529"/>
            <ac:spMk id="2" creationId="{B11F69F3-2FCE-4384-8C77-291C0B3E4448}"/>
          </ac:spMkLst>
        </pc:spChg>
      </pc:sldChg>
      <pc:sldChg chg="modSp del mod modTransition">
        <pc:chgData name="Al-Sham'aa, Khaled (ICARDA-Egypt)" userId="c2448b4f-3224-4ca0-9f1d-2b9421e70733" providerId="ADAL" clId="{5CF97AC6-4548-468A-931B-635A478AAFDE}" dt="2023-01-26T05:57:34.067" v="394" actId="2696"/>
        <pc:sldMkLst>
          <pc:docMk/>
          <pc:sldMk cId="3586405515" sldId="530"/>
        </pc:sldMkLst>
        <pc:picChg chg="mod ord">
          <ac:chgData name="Al-Sham'aa, Khaled (ICARDA-Egypt)" userId="c2448b4f-3224-4ca0-9f1d-2b9421e70733" providerId="ADAL" clId="{5CF97AC6-4548-468A-931B-635A478AAFDE}" dt="2023-01-24T19:33:24.631" v="355" actId="1440"/>
          <ac:picMkLst>
            <pc:docMk/>
            <pc:sldMk cId="3586405515" sldId="530"/>
            <ac:picMk id="5" creationId="{B4AD3025-13F5-465C-92DB-18FDEFBAD450}"/>
          </ac:picMkLst>
        </pc:picChg>
      </pc:sldChg>
      <pc:sldChg chg="add del">
        <pc:chgData name="Al-Sham'aa, Khaled (ICARDA-Egypt)" userId="c2448b4f-3224-4ca0-9f1d-2b9421e70733" providerId="ADAL" clId="{5CF97AC6-4548-468A-931B-635A478AAFDE}" dt="2023-01-24T12:53:31.068" v="100" actId="47"/>
        <pc:sldMkLst>
          <pc:docMk/>
          <pc:sldMk cId="36361272" sldId="531"/>
        </pc:sldMkLst>
      </pc:sldChg>
    </pc:docChg>
  </pc:docChgLst>
  <pc:docChgLst>
    <pc:chgData name="Khaled Al- Sham'Aa" userId="c2448b4f-3224-4ca0-9f1d-2b9421e70733" providerId="ADAL" clId="{5CF97AC6-4548-468A-931B-635A478AAFDE}"/>
    <pc:docChg chg="custSel modSld">
      <pc:chgData name="Khaled Al- Sham'Aa" userId="c2448b4f-3224-4ca0-9f1d-2b9421e70733" providerId="ADAL" clId="{5CF97AC6-4548-468A-931B-635A478AAFDE}" dt="2023-01-25T10:09:32.496" v="40" actId="20577"/>
      <pc:docMkLst>
        <pc:docMk/>
      </pc:docMkLst>
      <pc:sldChg chg="modSp mod">
        <pc:chgData name="Khaled Al- Sham'Aa" userId="c2448b4f-3224-4ca0-9f1d-2b9421e70733" providerId="ADAL" clId="{5CF97AC6-4548-468A-931B-635A478AAFDE}" dt="2023-01-25T09:56:40.521" v="24" actId="1076"/>
        <pc:sldMkLst>
          <pc:docMk/>
          <pc:sldMk cId="3956273769" sldId="256"/>
        </pc:sldMkLst>
        <pc:picChg chg="mod">
          <ac:chgData name="Khaled Al- Sham'Aa" userId="c2448b4f-3224-4ca0-9f1d-2b9421e70733" providerId="ADAL" clId="{5CF97AC6-4548-468A-931B-635A478AAFDE}" dt="2023-01-25T09:56:40.521" v="24" actId="1076"/>
          <ac:picMkLst>
            <pc:docMk/>
            <pc:sldMk cId="3956273769" sldId="256"/>
            <ac:picMk id="5" creationId="{6656E2DF-068F-4E9D-8CBB-42861C302093}"/>
          </ac:picMkLst>
        </pc:picChg>
      </pc:sldChg>
      <pc:sldChg chg="addSp delSp modSp mod">
        <pc:chgData name="Khaled Al- Sham'Aa" userId="c2448b4f-3224-4ca0-9f1d-2b9421e70733" providerId="ADAL" clId="{5CF97AC6-4548-468A-931B-635A478AAFDE}" dt="2023-01-24T20:43:07.512" v="19" actId="21"/>
        <pc:sldMkLst>
          <pc:docMk/>
          <pc:sldMk cId="1702449456" sldId="509"/>
        </pc:sldMkLst>
        <pc:spChg chg="add del mod">
          <ac:chgData name="Khaled Al- Sham'Aa" userId="c2448b4f-3224-4ca0-9f1d-2b9421e70733" providerId="ADAL" clId="{5CF97AC6-4548-468A-931B-635A478AAFDE}" dt="2023-01-24T20:43:07.512" v="19" actId="21"/>
          <ac:spMkLst>
            <pc:docMk/>
            <pc:sldMk cId="1702449456" sldId="509"/>
            <ac:spMk id="2" creationId="{D0516BB6-DE5D-9268-C85C-13CAEA45190E}"/>
          </ac:spMkLst>
        </pc:spChg>
      </pc:sldChg>
      <pc:sldChg chg="modSp mod">
        <pc:chgData name="Khaled Al- Sham'Aa" userId="c2448b4f-3224-4ca0-9f1d-2b9421e70733" providerId="ADAL" clId="{5CF97AC6-4548-468A-931B-635A478AAFDE}" dt="2023-01-25T10:09:32.496" v="40" actId="20577"/>
        <pc:sldMkLst>
          <pc:docMk/>
          <pc:sldMk cId="2136011007" sldId="515"/>
        </pc:sldMkLst>
        <pc:spChg chg="mod">
          <ac:chgData name="Khaled Al- Sham'Aa" userId="c2448b4f-3224-4ca0-9f1d-2b9421e70733" providerId="ADAL" clId="{5CF97AC6-4548-468A-931B-635A478AAFDE}" dt="2023-01-25T10:09:32.496" v="40" actId="20577"/>
          <ac:spMkLst>
            <pc:docMk/>
            <pc:sldMk cId="2136011007" sldId="515"/>
            <ac:spMk id="199" creationId="{5B2C8040-F1BA-496D-8145-C26372AD3E1C}"/>
          </ac:spMkLst>
        </pc:spChg>
      </pc:sldChg>
      <pc:sldChg chg="addSp modSp mod">
        <pc:chgData name="Khaled Al- Sham'Aa" userId="c2448b4f-3224-4ca0-9f1d-2b9421e70733" providerId="ADAL" clId="{5CF97AC6-4548-468A-931B-635A478AAFDE}" dt="2023-01-24T20:43:32.205" v="21" actId="1076"/>
        <pc:sldMkLst>
          <pc:docMk/>
          <pc:sldMk cId="1811778940" sldId="524"/>
        </pc:sldMkLst>
        <pc:spChg chg="add mod">
          <ac:chgData name="Khaled Al- Sham'Aa" userId="c2448b4f-3224-4ca0-9f1d-2b9421e70733" providerId="ADAL" clId="{5CF97AC6-4548-468A-931B-635A478AAFDE}" dt="2023-01-24T20:43:32.205" v="21" actId="1076"/>
          <ac:spMkLst>
            <pc:docMk/>
            <pc:sldMk cId="1811778940" sldId="524"/>
            <ac:spMk id="2" creationId="{2C127709-F0A9-74AA-BFC2-0FFC46ED0DCA}"/>
          </ac:spMkLst>
        </pc:spChg>
      </pc:sldChg>
    </pc:docChg>
  </pc:docChgLst>
  <pc:docChgLst>
    <pc:chgData name="Al-Sham'aa, Khaled (ICARDA)" userId="c2448b4f-3224-4ca0-9f1d-2b9421e70733" providerId="ADAL" clId="{64EDD2A7-30AB-405B-883E-1DE2BBC9C94F}"/>
    <pc:docChg chg="undo custSel addSld delSld modSld">
      <pc:chgData name="Al-Sham'aa, Khaled (ICARDA)" userId="c2448b4f-3224-4ca0-9f1d-2b9421e70733" providerId="ADAL" clId="{64EDD2A7-30AB-405B-883E-1DE2BBC9C94F}" dt="2019-01-23T12:39:48.879" v="1456" actId="20577"/>
      <pc:docMkLst>
        <pc:docMk/>
      </pc:docMkLst>
      <pc:sldChg chg="modSp">
        <pc:chgData name="Al-Sham'aa, Khaled (ICARDA)" userId="c2448b4f-3224-4ca0-9f1d-2b9421e70733" providerId="ADAL" clId="{64EDD2A7-30AB-405B-883E-1DE2BBC9C94F}" dt="2019-01-23T07:23:55.916" v="161" actId="207"/>
        <pc:sldMkLst>
          <pc:docMk/>
          <pc:sldMk cId="3956273769" sldId="256"/>
        </pc:sldMkLst>
        <pc:spChg chg="mod">
          <ac:chgData name="Al-Sham'aa, Khaled (ICARDA)" userId="c2448b4f-3224-4ca0-9f1d-2b9421e70733" providerId="ADAL" clId="{64EDD2A7-30AB-405B-883E-1DE2BBC9C94F}" dt="2019-01-23T07:21:12.868" v="59" actId="20577"/>
          <ac:spMkLst>
            <pc:docMk/>
            <pc:sldMk cId="3956273769" sldId="256"/>
            <ac:spMk id="2" creationId="{D832E010-1CE5-4042-A42C-03C9643485DF}"/>
          </ac:spMkLst>
        </pc:spChg>
        <pc:spChg chg="mod">
          <ac:chgData name="Al-Sham'aa, Khaled (ICARDA)" userId="c2448b4f-3224-4ca0-9f1d-2b9421e70733" providerId="ADAL" clId="{64EDD2A7-30AB-405B-883E-1DE2BBC9C94F}" dt="2019-01-23T07:23:55.916" v="161" actId="207"/>
          <ac:spMkLst>
            <pc:docMk/>
            <pc:sldMk cId="3956273769" sldId="256"/>
            <ac:spMk id="9" creationId="{BE10F8C9-19F8-48D7-8A07-013E81DF3279}"/>
          </ac:spMkLst>
        </pc:spChg>
      </pc:sldChg>
      <pc:sldChg chg="del">
        <pc:chgData name="Al-Sham'aa, Khaled (ICARDA)" userId="c2448b4f-3224-4ca0-9f1d-2b9421e70733" providerId="ADAL" clId="{64EDD2A7-30AB-405B-883E-1DE2BBC9C94F}" dt="2019-01-23T07:28:06.526" v="244" actId="2696"/>
        <pc:sldMkLst>
          <pc:docMk/>
          <pc:sldMk cId="3750812521" sldId="469"/>
        </pc:sldMkLst>
      </pc:sldChg>
      <pc:sldChg chg="del">
        <pc:chgData name="Al-Sham'aa, Khaled (ICARDA)" userId="c2448b4f-3224-4ca0-9f1d-2b9421e70733" providerId="ADAL" clId="{64EDD2A7-30AB-405B-883E-1DE2BBC9C94F}" dt="2019-01-23T07:29:49.576" v="246" actId="2696"/>
        <pc:sldMkLst>
          <pc:docMk/>
          <pc:sldMk cId="3202980455" sldId="470"/>
        </pc:sldMkLst>
      </pc:sldChg>
      <pc:sldChg chg="del">
        <pc:chgData name="Al-Sham'aa, Khaled (ICARDA)" userId="c2448b4f-3224-4ca0-9f1d-2b9421e70733" providerId="ADAL" clId="{64EDD2A7-30AB-405B-883E-1DE2BBC9C94F}" dt="2019-01-23T10:52:29.394" v="891" actId="2696"/>
        <pc:sldMkLst>
          <pc:docMk/>
          <pc:sldMk cId="518682338" sldId="471"/>
        </pc:sldMkLst>
      </pc:sldChg>
      <pc:sldChg chg="del">
        <pc:chgData name="Al-Sham'aa, Khaled (ICARDA)" userId="c2448b4f-3224-4ca0-9f1d-2b9421e70733" providerId="ADAL" clId="{64EDD2A7-30AB-405B-883E-1DE2BBC9C94F}" dt="2019-01-23T07:26:55.934" v="223" actId="2696"/>
        <pc:sldMkLst>
          <pc:docMk/>
          <pc:sldMk cId="2447018225" sldId="475"/>
        </pc:sldMkLst>
      </pc:sldChg>
      <pc:sldChg chg="del">
        <pc:chgData name="Al-Sham'aa, Khaled (ICARDA)" userId="c2448b4f-3224-4ca0-9f1d-2b9421e70733" providerId="ADAL" clId="{64EDD2A7-30AB-405B-883E-1DE2BBC9C94F}" dt="2019-01-23T07:27:56.432" v="243" actId="2696"/>
        <pc:sldMkLst>
          <pc:docMk/>
          <pc:sldMk cId="1660187616" sldId="476"/>
        </pc:sldMkLst>
      </pc:sldChg>
      <pc:sldChg chg="del">
        <pc:chgData name="Al-Sham'aa, Khaled (ICARDA)" userId="c2448b4f-3224-4ca0-9f1d-2b9421e70733" providerId="ADAL" clId="{64EDD2A7-30AB-405B-883E-1DE2BBC9C94F}" dt="2019-01-23T07:26:55.894" v="222" actId="2696"/>
        <pc:sldMkLst>
          <pc:docMk/>
          <pc:sldMk cId="273899603" sldId="477"/>
        </pc:sldMkLst>
      </pc:sldChg>
      <pc:sldChg chg="del">
        <pc:chgData name="Al-Sham'aa, Khaled (ICARDA)" userId="c2448b4f-3224-4ca0-9f1d-2b9421e70733" providerId="ADAL" clId="{64EDD2A7-30AB-405B-883E-1DE2BBC9C94F}" dt="2019-01-23T07:27:51.263" v="242" actId="2696"/>
        <pc:sldMkLst>
          <pc:docMk/>
          <pc:sldMk cId="1833744236" sldId="479"/>
        </pc:sldMkLst>
      </pc:sldChg>
      <pc:sldChg chg="del">
        <pc:chgData name="Al-Sham'aa, Khaled (ICARDA)" userId="c2448b4f-3224-4ca0-9f1d-2b9421e70733" providerId="ADAL" clId="{64EDD2A7-30AB-405B-883E-1DE2BBC9C94F}" dt="2019-01-23T07:27:51.067" v="224" actId="2696"/>
        <pc:sldMkLst>
          <pc:docMk/>
          <pc:sldMk cId="1856153139" sldId="481"/>
        </pc:sldMkLst>
      </pc:sldChg>
      <pc:sldChg chg="del">
        <pc:chgData name="Al-Sham'aa, Khaled (ICARDA)" userId="c2448b4f-3224-4ca0-9f1d-2b9421e70733" providerId="ADAL" clId="{64EDD2A7-30AB-405B-883E-1DE2BBC9C94F}" dt="2019-01-23T07:27:51.079" v="225" actId="2696"/>
        <pc:sldMkLst>
          <pc:docMk/>
          <pc:sldMk cId="697920187" sldId="482"/>
        </pc:sldMkLst>
      </pc:sldChg>
      <pc:sldChg chg="del">
        <pc:chgData name="Al-Sham'aa, Khaled (ICARDA)" userId="c2448b4f-3224-4ca0-9f1d-2b9421e70733" providerId="ADAL" clId="{64EDD2A7-30AB-405B-883E-1DE2BBC9C94F}" dt="2019-01-23T07:27:51.091" v="226" actId="2696"/>
        <pc:sldMkLst>
          <pc:docMk/>
          <pc:sldMk cId="830031172" sldId="483"/>
        </pc:sldMkLst>
      </pc:sldChg>
      <pc:sldChg chg="del">
        <pc:chgData name="Al-Sham'aa, Khaled (ICARDA)" userId="c2448b4f-3224-4ca0-9f1d-2b9421e70733" providerId="ADAL" clId="{64EDD2A7-30AB-405B-883E-1DE2BBC9C94F}" dt="2019-01-23T07:27:51.101" v="227" actId="2696"/>
        <pc:sldMkLst>
          <pc:docMk/>
          <pc:sldMk cId="545768560" sldId="484"/>
        </pc:sldMkLst>
      </pc:sldChg>
      <pc:sldChg chg="del">
        <pc:chgData name="Al-Sham'aa, Khaled (ICARDA)" userId="c2448b4f-3224-4ca0-9f1d-2b9421e70733" providerId="ADAL" clId="{64EDD2A7-30AB-405B-883E-1DE2BBC9C94F}" dt="2019-01-23T07:27:51.112" v="228" actId="2696"/>
        <pc:sldMkLst>
          <pc:docMk/>
          <pc:sldMk cId="3320591312" sldId="485"/>
        </pc:sldMkLst>
      </pc:sldChg>
      <pc:sldChg chg="del">
        <pc:chgData name="Al-Sham'aa, Khaled (ICARDA)" userId="c2448b4f-3224-4ca0-9f1d-2b9421e70733" providerId="ADAL" clId="{64EDD2A7-30AB-405B-883E-1DE2BBC9C94F}" dt="2019-01-23T07:27:51.125" v="229" actId="2696"/>
        <pc:sldMkLst>
          <pc:docMk/>
          <pc:sldMk cId="4158613366" sldId="486"/>
        </pc:sldMkLst>
      </pc:sldChg>
      <pc:sldChg chg="del">
        <pc:chgData name="Al-Sham'aa, Khaled (ICARDA)" userId="c2448b4f-3224-4ca0-9f1d-2b9421e70733" providerId="ADAL" clId="{64EDD2A7-30AB-405B-883E-1DE2BBC9C94F}" dt="2019-01-23T07:27:51.137" v="230" actId="2696"/>
        <pc:sldMkLst>
          <pc:docMk/>
          <pc:sldMk cId="1108339781" sldId="487"/>
        </pc:sldMkLst>
      </pc:sldChg>
      <pc:sldChg chg="del">
        <pc:chgData name="Al-Sham'aa, Khaled (ICARDA)" userId="c2448b4f-3224-4ca0-9f1d-2b9421e70733" providerId="ADAL" clId="{64EDD2A7-30AB-405B-883E-1DE2BBC9C94F}" dt="2019-01-23T07:27:51.147" v="231" actId="2696"/>
        <pc:sldMkLst>
          <pc:docMk/>
          <pc:sldMk cId="1479847744" sldId="488"/>
        </pc:sldMkLst>
      </pc:sldChg>
      <pc:sldChg chg="del">
        <pc:chgData name="Al-Sham'aa, Khaled (ICARDA)" userId="c2448b4f-3224-4ca0-9f1d-2b9421e70733" providerId="ADAL" clId="{64EDD2A7-30AB-405B-883E-1DE2BBC9C94F}" dt="2019-01-23T07:27:51.159" v="232" actId="2696"/>
        <pc:sldMkLst>
          <pc:docMk/>
          <pc:sldMk cId="78290554" sldId="489"/>
        </pc:sldMkLst>
      </pc:sldChg>
      <pc:sldChg chg="del">
        <pc:chgData name="Al-Sham'aa, Khaled (ICARDA)" userId="c2448b4f-3224-4ca0-9f1d-2b9421e70733" providerId="ADAL" clId="{64EDD2A7-30AB-405B-883E-1DE2BBC9C94F}" dt="2019-01-23T07:27:51.174" v="233" actId="2696"/>
        <pc:sldMkLst>
          <pc:docMk/>
          <pc:sldMk cId="2676750598" sldId="490"/>
        </pc:sldMkLst>
      </pc:sldChg>
      <pc:sldChg chg="del">
        <pc:chgData name="Al-Sham'aa, Khaled (ICARDA)" userId="c2448b4f-3224-4ca0-9f1d-2b9421e70733" providerId="ADAL" clId="{64EDD2A7-30AB-405B-883E-1DE2BBC9C94F}" dt="2019-01-23T07:27:51.184" v="234" actId="2696"/>
        <pc:sldMkLst>
          <pc:docMk/>
          <pc:sldMk cId="1741023448" sldId="491"/>
        </pc:sldMkLst>
      </pc:sldChg>
      <pc:sldChg chg="del">
        <pc:chgData name="Al-Sham'aa, Khaled (ICARDA)" userId="c2448b4f-3224-4ca0-9f1d-2b9421e70733" providerId="ADAL" clId="{64EDD2A7-30AB-405B-883E-1DE2BBC9C94F}" dt="2019-01-23T07:27:51.196" v="235" actId="2696"/>
        <pc:sldMkLst>
          <pc:docMk/>
          <pc:sldMk cId="1635022555" sldId="492"/>
        </pc:sldMkLst>
      </pc:sldChg>
      <pc:sldChg chg="del">
        <pc:chgData name="Al-Sham'aa, Khaled (ICARDA)" userId="c2448b4f-3224-4ca0-9f1d-2b9421e70733" providerId="ADAL" clId="{64EDD2A7-30AB-405B-883E-1DE2BBC9C94F}" dt="2019-01-23T07:27:51.205" v="236" actId="2696"/>
        <pc:sldMkLst>
          <pc:docMk/>
          <pc:sldMk cId="3745684099" sldId="493"/>
        </pc:sldMkLst>
      </pc:sldChg>
      <pc:sldChg chg="del">
        <pc:chgData name="Al-Sham'aa, Khaled (ICARDA)" userId="c2448b4f-3224-4ca0-9f1d-2b9421e70733" providerId="ADAL" clId="{64EDD2A7-30AB-405B-883E-1DE2BBC9C94F}" dt="2019-01-23T07:27:51.213" v="237" actId="2696"/>
        <pc:sldMkLst>
          <pc:docMk/>
          <pc:sldMk cId="3310257222" sldId="494"/>
        </pc:sldMkLst>
      </pc:sldChg>
      <pc:sldChg chg="del">
        <pc:chgData name="Al-Sham'aa, Khaled (ICARDA)" userId="c2448b4f-3224-4ca0-9f1d-2b9421e70733" providerId="ADAL" clId="{64EDD2A7-30AB-405B-883E-1DE2BBC9C94F}" dt="2019-01-23T07:27:51.222" v="238" actId="2696"/>
        <pc:sldMkLst>
          <pc:docMk/>
          <pc:sldMk cId="1270835446" sldId="495"/>
        </pc:sldMkLst>
      </pc:sldChg>
      <pc:sldChg chg="del">
        <pc:chgData name="Al-Sham'aa, Khaled (ICARDA)" userId="c2448b4f-3224-4ca0-9f1d-2b9421e70733" providerId="ADAL" clId="{64EDD2A7-30AB-405B-883E-1DE2BBC9C94F}" dt="2019-01-23T07:27:51.231" v="239" actId="2696"/>
        <pc:sldMkLst>
          <pc:docMk/>
          <pc:sldMk cId="2163027676" sldId="496"/>
        </pc:sldMkLst>
      </pc:sldChg>
      <pc:sldChg chg="del">
        <pc:chgData name="Al-Sham'aa, Khaled (ICARDA)" userId="c2448b4f-3224-4ca0-9f1d-2b9421e70733" providerId="ADAL" clId="{64EDD2A7-30AB-405B-883E-1DE2BBC9C94F}" dt="2019-01-23T07:27:51.240" v="240" actId="2696"/>
        <pc:sldMkLst>
          <pc:docMk/>
          <pc:sldMk cId="1474958029" sldId="497"/>
        </pc:sldMkLst>
      </pc:sldChg>
      <pc:sldChg chg="del">
        <pc:chgData name="Al-Sham'aa, Khaled (ICARDA)" userId="c2448b4f-3224-4ca0-9f1d-2b9421e70733" providerId="ADAL" clId="{64EDD2A7-30AB-405B-883E-1DE2BBC9C94F}" dt="2019-01-23T07:26:55.828" v="217" actId="2696"/>
        <pc:sldMkLst>
          <pc:docMk/>
          <pc:sldMk cId="3167521731" sldId="501"/>
        </pc:sldMkLst>
      </pc:sldChg>
      <pc:sldChg chg="del">
        <pc:chgData name="Al-Sham'aa, Khaled (ICARDA)" userId="c2448b4f-3224-4ca0-9f1d-2b9421e70733" providerId="ADAL" clId="{64EDD2A7-30AB-405B-883E-1DE2BBC9C94F}" dt="2019-01-23T10:52:29.401" v="892" actId="2696"/>
        <pc:sldMkLst>
          <pc:docMk/>
          <pc:sldMk cId="1674280904" sldId="507"/>
        </pc:sldMkLst>
      </pc:sldChg>
      <pc:sldChg chg="modSp">
        <pc:chgData name="Al-Sham'aa, Khaled (ICARDA)" userId="c2448b4f-3224-4ca0-9f1d-2b9421e70733" providerId="ADAL" clId="{64EDD2A7-30AB-405B-883E-1DE2BBC9C94F}" dt="2019-01-23T12:39:48.879" v="1456" actId="20577"/>
        <pc:sldMkLst>
          <pc:docMk/>
          <pc:sldMk cId="2980621818" sldId="508"/>
        </pc:sldMkLst>
        <pc:spChg chg="mod">
          <ac:chgData name="Al-Sham'aa, Khaled (ICARDA)" userId="c2448b4f-3224-4ca0-9f1d-2b9421e70733" providerId="ADAL" clId="{64EDD2A7-30AB-405B-883E-1DE2BBC9C94F}" dt="2019-01-23T12:39:48.879" v="1456" actId="20577"/>
          <ac:spMkLst>
            <pc:docMk/>
            <pc:sldMk cId="2980621818" sldId="508"/>
            <ac:spMk id="2" creationId="{FF394841-9823-4FF0-9CEA-627424739E99}"/>
          </ac:spMkLst>
        </pc:spChg>
      </pc:sldChg>
      <pc:sldChg chg="del">
        <pc:chgData name="Al-Sham'aa, Khaled (ICARDA)" userId="c2448b4f-3224-4ca0-9f1d-2b9421e70733" providerId="ADAL" clId="{64EDD2A7-30AB-405B-883E-1DE2BBC9C94F}" dt="2019-01-23T07:26:55.817" v="216" actId="2696"/>
        <pc:sldMkLst>
          <pc:docMk/>
          <pc:sldMk cId="2001092124" sldId="511"/>
        </pc:sldMkLst>
      </pc:sldChg>
      <pc:sldChg chg="del">
        <pc:chgData name="Al-Sham'aa, Khaled (ICARDA)" userId="c2448b4f-3224-4ca0-9f1d-2b9421e70733" providerId="ADAL" clId="{64EDD2A7-30AB-405B-883E-1DE2BBC9C94F}" dt="2019-01-23T07:26:55.867" v="220" actId="2696"/>
        <pc:sldMkLst>
          <pc:docMk/>
          <pc:sldMk cId="288182583" sldId="512"/>
        </pc:sldMkLst>
      </pc:sldChg>
      <pc:sldChg chg="del">
        <pc:chgData name="Al-Sham'aa, Khaled (ICARDA)" userId="c2448b4f-3224-4ca0-9f1d-2b9421e70733" providerId="ADAL" clId="{64EDD2A7-30AB-405B-883E-1DE2BBC9C94F}" dt="2019-01-23T07:26:55.856" v="219" actId="2696"/>
        <pc:sldMkLst>
          <pc:docMk/>
          <pc:sldMk cId="2958172151" sldId="513"/>
        </pc:sldMkLst>
      </pc:sldChg>
      <pc:sldChg chg="del">
        <pc:chgData name="Al-Sham'aa, Khaled (ICARDA)" userId="c2448b4f-3224-4ca0-9f1d-2b9421e70733" providerId="ADAL" clId="{64EDD2A7-30AB-405B-883E-1DE2BBC9C94F}" dt="2019-01-23T07:26:55.880" v="221" actId="2696"/>
        <pc:sldMkLst>
          <pc:docMk/>
          <pc:sldMk cId="4014054311" sldId="514"/>
        </pc:sldMkLst>
      </pc:sldChg>
      <pc:sldChg chg="del">
        <pc:chgData name="Al-Sham'aa, Khaled (ICARDA)" userId="c2448b4f-3224-4ca0-9f1d-2b9421e70733" providerId="ADAL" clId="{64EDD2A7-30AB-405B-883E-1DE2BBC9C94F}" dt="2019-01-23T07:26:55.844" v="218" actId="2696"/>
        <pc:sldMkLst>
          <pc:docMk/>
          <pc:sldMk cId="4174208638" sldId="516"/>
        </pc:sldMkLst>
      </pc:sldChg>
      <pc:sldChg chg="del">
        <pc:chgData name="Al-Sham'aa, Khaled (ICARDA)" userId="c2448b4f-3224-4ca0-9f1d-2b9421e70733" providerId="ADAL" clId="{64EDD2A7-30AB-405B-883E-1DE2BBC9C94F}" dt="2019-01-23T10:52:29.412" v="893" actId="2696"/>
        <pc:sldMkLst>
          <pc:docMk/>
          <pc:sldMk cId="1540051271" sldId="517"/>
        </pc:sldMkLst>
      </pc:sldChg>
      <pc:sldChg chg="addSp delSp modSp add">
        <pc:chgData name="Al-Sham'aa, Khaled (ICARDA)" userId="c2448b4f-3224-4ca0-9f1d-2b9421e70733" providerId="ADAL" clId="{64EDD2A7-30AB-405B-883E-1DE2BBC9C94F}" dt="2019-01-23T12:39:26.831" v="1454" actId="20577"/>
        <pc:sldMkLst>
          <pc:docMk/>
          <pc:sldMk cId="7203553" sldId="518"/>
        </pc:sldMkLst>
        <pc:spChg chg="mod">
          <ac:chgData name="Al-Sham'aa, Khaled (ICARDA)" userId="c2448b4f-3224-4ca0-9f1d-2b9421e70733" providerId="ADAL" clId="{64EDD2A7-30AB-405B-883E-1DE2BBC9C94F}" dt="2019-01-23T12:24:09.140" v="1381" actId="948"/>
          <ac:spMkLst>
            <pc:docMk/>
            <pc:sldMk cId="7203553" sldId="518"/>
            <ac:spMk id="2" creationId="{A62047F1-5D50-4D37-931F-D0103AF43F39}"/>
          </ac:spMkLst>
        </pc:spChg>
        <pc:spChg chg="mod">
          <ac:chgData name="Al-Sham'aa, Khaled (ICARDA)" userId="c2448b4f-3224-4ca0-9f1d-2b9421e70733" providerId="ADAL" clId="{64EDD2A7-30AB-405B-883E-1DE2BBC9C94F}" dt="2019-01-23T07:31:52.430" v="312" actId="14100"/>
          <ac:spMkLst>
            <pc:docMk/>
            <pc:sldMk cId="7203553" sldId="518"/>
            <ac:spMk id="3" creationId="{B9426AE5-D450-494F-8B56-247E72CD2369}"/>
          </ac:spMkLst>
        </pc:spChg>
        <pc:spChg chg="add mod">
          <ac:chgData name="Al-Sham'aa, Khaled (ICARDA)" userId="c2448b4f-3224-4ca0-9f1d-2b9421e70733" providerId="ADAL" clId="{64EDD2A7-30AB-405B-883E-1DE2BBC9C94F}" dt="2019-01-23T12:39:26.831" v="1454" actId="20577"/>
          <ac:spMkLst>
            <pc:docMk/>
            <pc:sldMk cId="7203553" sldId="518"/>
            <ac:spMk id="4" creationId="{581C5564-0513-4EEC-A9C4-8D5173347964}"/>
          </ac:spMkLst>
        </pc:spChg>
        <pc:picChg chg="add mod">
          <ac:chgData name="Al-Sham'aa, Khaled (ICARDA)" userId="c2448b4f-3224-4ca0-9f1d-2b9421e70733" providerId="ADAL" clId="{64EDD2A7-30AB-405B-883E-1DE2BBC9C94F}" dt="2019-01-23T12:22:19.489" v="1373" actId="1076"/>
          <ac:picMkLst>
            <pc:docMk/>
            <pc:sldMk cId="7203553" sldId="518"/>
            <ac:picMk id="5" creationId="{44289487-5EC5-415F-9D59-EC60D4CC3889}"/>
          </ac:picMkLst>
        </pc:picChg>
        <pc:picChg chg="add mod">
          <ac:chgData name="Al-Sham'aa, Khaled (ICARDA)" userId="c2448b4f-3224-4ca0-9f1d-2b9421e70733" providerId="ADAL" clId="{64EDD2A7-30AB-405B-883E-1DE2BBC9C94F}" dt="2019-01-23T12:24:46.090" v="1384" actId="1076"/>
          <ac:picMkLst>
            <pc:docMk/>
            <pc:sldMk cId="7203553" sldId="518"/>
            <ac:picMk id="6" creationId="{1957454D-4150-406A-838B-8AE18F30D0E2}"/>
          </ac:picMkLst>
        </pc:picChg>
        <pc:picChg chg="add del mod">
          <ac:chgData name="Al-Sham'aa, Khaled (ICARDA)" userId="c2448b4f-3224-4ca0-9f1d-2b9421e70733" providerId="ADAL" clId="{64EDD2A7-30AB-405B-883E-1DE2BBC9C94F}" dt="2019-01-23T11:59:09.511" v="1335" actId="478"/>
          <ac:picMkLst>
            <pc:docMk/>
            <pc:sldMk cId="7203553" sldId="518"/>
            <ac:picMk id="7" creationId="{5FEEDD91-B2BD-4F9B-8873-057E8187EE05}"/>
          </ac:picMkLst>
        </pc:picChg>
        <pc:picChg chg="add mod">
          <ac:chgData name="Al-Sham'aa, Khaled (ICARDA)" userId="c2448b4f-3224-4ca0-9f1d-2b9421e70733" providerId="ADAL" clId="{64EDD2A7-30AB-405B-883E-1DE2BBC9C94F}" dt="2019-01-23T12:27:53.634" v="1403" actId="1076"/>
          <ac:picMkLst>
            <pc:docMk/>
            <pc:sldMk cId="7203553" sldId="518"/>
            <ac:picMk id="8" creationId="{452E8DBF-F80D-42CE-8D35-2BE26F2D909F}"/>
          </ac:picMkLst>
        </pc:picChg>
        <pc:picChg chg="add mod">
          <ac:chgData name="Al-Sham'aa, Khaled (ICARDA)" userId="c2448b4f-3224-4ca0-9f1d-2b9421e70733" providerId="ADAL" clId="{64EDD2A7-30AB-405B-883E-1DE2BBC9C94F}" dt="2019-01-23T12:29:13.825" v="1409" actId="1076"/>
          <ac:picMkLst>
            <pc:docMk/>
            <pc:sldMk cId="7203553" sldId="518"/>
            <ac:picMk id="9" creationId="{95C062B2-2F89-4373-AC37-40E7B9C361E9}"/>
          </ac:picMkLst>
        </pc:picChg>
      </pc:sldChg>
      <pc:sldChg chg="del">
        <pc:chgData name="Al-Sham'aa, Khaled (ICARDA)" userId="c2448b4f-3224-4ca0-9f1d-2b9421e70733" providerId="ADAL" clId="{64EDD2A7-30AB-405B-883E-1DE2BBC9C94F}" dt="2019-01-23T07:27:51.251" v="241" actId="2696"/>
        <pc:sldMkLst>
          <pc:docMk/>
          <pc:sldMk cId="2500131821" sldId="5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FA50B7-102C-4886-AA28-20542B4A0C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012F8C-DB9F-4728-936F-EAEDAC64E7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E801E0-D91C-44D0-9DB7-D5E54063F99C}" type="datetimeFigureOut">
              <a:rPr lang="en-US" smtClean="0"/>
              <a:t>9/14/2023</a:t>
            </a:fld>
            <a:endParaRPr lang="en-US"/>
          </a:p>
        </p:txBody>
      </p:sp>
      <p:sp>
        <p:nvSpPr>
          <p:cNvPr id="4" name="Footer Placeholder 3">
            <a:extLst>
              <a:ext uri="{FF2B5EF4-FFF2-40B4-BE49-F238E27FC236}">
                <a16:creationId xmlns:a16="http://schemas.microsoft.com/office/drawing/2014/main" id="{89479459-4F32-4CF9-B51E-A3960D39B8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DB6802-D68D-4EED-8B61-1BF8F8A873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1087AD-684C-4D14-A3BD-497014B0C617}" type="slidenum">
              <a:rPr lang="en-US" smtClean="0"/>
              <a:t>‹#›</a:t>
            </a:fld>
            <a:endParaRPr lang="en-US"/>
          </a:p>
        </p:txBody>
      </p:sp>
    </p:spTree>
    <p:extLst>
      <p:ext uri="{BB962C8B-B14F-4D97-AF65-F5344CB8AC3E}">
        <p14:creationId xmlns:p14="http://schemas.microsoft.com/office/powerpoint/2010/main" val="8842304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AB41F-0CAE-4167-AE77-F5C42ACAD38E}" type="datetimeFigureOut">
              <a:rPr lang="en-GB" smtClean="0"/>
              <a:t>14/09/2023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2AB68-BBBA-47A2-BC36-1416843E32A1}" type="slidenum">
              <a:rPr lang="en-GB" smtClean="0"/>
              <a:t>‹#›</a:t>
            </a:fld>
            <a:endParaRPr lang="en-GB"/>
          </a:p>
        </p:txBody>
      </p:sp>
    </p:spTree>
    <p:extLst>
      <p:ext uri="{BB962C8B-B14F-4D97-AF65-F5344CB8AC3E}">
        <p14:creationId xmlns:p14="http://schemas.microsoft.com/office/powerpoint/2010/main" val="34938427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LogoOblong.jpg">
            <a:extLst>
              <a:ext uri="{FF2B5EF4-FFF2-40B4-BE49-F238E27FC236}">
                <a16:creationId xmlns:a16="http://schemas.microsoft.com/office/drawing/2014/main" id="{24D1066A-F7AF-4EDF-BEBC-77280A7AD9F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8845" y="437831"/>
            <a:ext cx="3085139" cy="93376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37DC70C-E6CA-4539-82FD-29C3CC1F22F1}"/>
              </a:ext>
            </a:extLst>
          </p:cNvPr>
          <p:cNvGrpSpPr/>
          <p:nvPr userDrawn="1"/>
        </p:nvGrpSpPr>
        <p:grpSpPr>
          <a:xfrm>
            <a:off x="1010129" y="6054496"/>
            <a:ext cx="6693884" cy="570936"/>
            <a:chOff x="527456" y="5975439"/>
            <a:chExt cx="6693884" cy="570936"/>
          </a:xfrm>
        </p:grpSpPr>
        <p:sp>
          <p:nvSpPr>
            <p:cNvPr id="7" name="Rectangle 6">
              <a:extLst>
                <a:ext uri="{FF2B5EF4-FFF2-40B4-BE49-F238E27FC236}">
                  <a16:creationId xmlns:a16="http://schemas.microsoft.com/office/drawing/2014/main" id="{217B3229-A3F3-4F66-8A5B-6E7CF56CB6C2}"/>
                </a:ext>
              </a:extLst>
            </p:cNvPr>
            <p:cNvSpPr/>
            <p:nvPr userDrawn="1"/>
          </p:nvSpPr>
          <p:spPr>
            <a:xfrm>
              <a:off x="527456" y="6238598"/>
              <a:ext cx="4708853" cy="307777"/>
            </a:xfrm>
            <a:prstGeom prst="rect">
              <a:avLst/>
            </a:prstGeom>
          </p:spPr>
          <p:txBody>
            <a:bodyPr wrap="none">
              <a:spAutoFit/>
            </a:bodyPr>
            <a:lstStyle/>
            <a:p>
              <a:r>
                <a:rPr lang="en-GB" sz="1400" dirty="0">
                  <a:solidFill>
                    <a:srgbClr val="007436"/>
                  </a:solidFill>
                </a:rPr>
                <a:t>International </a:t>
              </a:r>
              <a:r>
                <a:rPr lang="en-GB" sz="1400" dirty="0" err="1">
                  <a:solidFill>
                    <a:srgbClr val="007436"/>
                  </a:solidFill>
                </a:rPr>
                <a:t>Center</a:t>
              </a:r>
              <a:r>
                <a:rPr lang="en-GB" sz="1400" dirty="0">
                  <a:solidFill>
                    <a:srgbClr val="007436"/>
                  </a:solidFill>
                </a:rPr>
                <a:t> for Agricultural Research in the Dry Areas</a:t>
              </a:r>
            </a:p>
          </p:txBody>
        </p:sp>
        <p:sp>
          <p:nvSpPr>
            <p:cNvPr id="8" name="TextBox 7">
              <a:extLst>
                <a:ext uri="{FF2B5EF4-FFF2-40B4-BE49-F238E27FC236}">
                  <a16:creationId xmlns:a16="http://schemas.microsoft.com/office/drawing/2014/main" id="{F57F76F1-7764-4938-BA77-AC12E8F60F2F}"/>
                </a:ext>
              </a:extLst>
            </p:cNvPr>
            <p:cNvSpPr txBox="1"/>
            <p:nvPr userDrawn="1"/>
          </p:nvSpPr>
          <p:spPr>
            <a:xfrm>
              <a:off x="534790" y="5975439"/>
              <a:ext cx="6686550" cy="307777"/>
            </a:xfrm>
            <a:prstGeom prst="rect">
              <a:avLst/>
            </a:prstGeom>
            <a:noFill/>
          </p:spPr>
          <p:txBody>
            <a:bodyPr wrap="square" rtlCol="0">
              <a:spAutoFit/>
            </a:bodyPr>
            <a:lstStyle/>
            <a:p>
              <a:r>
                <a:rPr lang="en-GB" sz="1400" b="1" dirty="0">
                  <a:solidFill>
                    <a:srgbClr val="007436"/>
                  </a:solidFill>
                </a:rPr>
                <a:t>icarda.org</a:t>
              </a:r>
            </a:p>
          </p:txBody>
        </p:sp>
      </p:grpSp>
      <p:sp>
        <p:nvSpPr>
          <p:cNvPr id="11" name="Text Placeholder 10">
            <a:extLst>
              <a:ext uri="{FF2B5EF4-FFF2-40B4-BE49-F238E27FC236}">
                <a16:creationId xmlns:a16="http://schemas.microsoft.com/office/drawing/2014/main" id="{32137794-223A-4C35-93EE-A48B11FD278E}"/>
              </a:ext>
            </a:extLst>
          </p:cNvPr>
          <p:cNvSpPr>
            <a:spLocks noGrp="1"/>
          </p:cNvSpPr>
          <p:nvPr>
            <p:ph type="body" sz="quarter" idx="10" hasCustomPrompt="1"/>
          </p:nvPr>
        </p:nvSpPr>
        <p:spPr>
          <a:xfrm>
            <a:off x="5063990" y="2885895"/>
            <a:ext cx="6309709" cy="715633"/>
          </a:xfrm>
          <a:prstGeom prst="rect">
            <a:avLst/>
          </a:prstGeom>
        </p:spPr>
        <p:txBody>
          <a:bodyPr/>
          <a:lstStyle>
            <a:lvl1pPr marL="0" indent="0">
              <a:buNone/>
              <a:defRPr sz="3600">
                <a:solidFill>
                  <a:srgbClr val="007436"/>
                </a:solidFill>
              </a:defRPr>
            </a:lvl1pPr>
          </a:lstStyle>
          <a:p>
            <a:pPr lvl="0"/>
            <a:r>
              <a:rPr lang="en-GB" dirty="0"/>
              <a:t>Presentation title</a:t>
            </a:r>
          </a:p>
        </p:txBody>
      </p:sp>
      <p:pic>
        <p:nvPicPr>
          <p:cNvPr id="13" name="Picture 12">
            <a:extLst>
              <a:ext uri="{FF2B5EF4-FFF2-40B4-BE49-F238E27FC236}">
                <a16:creationId xmlns:a16="http://schemas.microsoft.com/office/drawing/2014/main" id="{6AD19466-4010-420B-B901-20719C10B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202" y="5659525"/>
            <a:ext cx="760897" cy="890662"/>
          </a:xfrm>
          <a:prstGeom prst="rect">
            <a:avLst/>
          </a:prstGeom>
        </p:spPr>
      </p:pic>
      <p:sp>
        <p:nvSpPr>
          <p:cNvPr id="14" name="TextBox 13">
            <a:extLst>
              <a:ext uri="{FF2B5EF4-FFF2-40B4-BE49-F238E27FC236}">
                <a16:creationId xmlns:a16="http://schemas.microsoft.com/office/drawing/2014/main" id="{E29BC4EB-8023-49C2-9128-D4797658A432}"/>
              </a:ext>
            </a:extLst>
          </p:cNvPr>
          <p:cNvSpPr txBox="1"/>
          <p:nvPr userDrawn="1"/>
        </p:nvSpPr>
        <p:spPr>
          <a:xfrm>
            <a:off x="8665487" y="6102212"/>
            <a:ext cx="2022665" cy="523220"/>
          </a:xfrm>
          <a:prstGeom prst="rect">
            <a:avLst/>
          </a:prstGeom>
          <a:noFill/>
        </p:spPr>
        <p:txBody>
          <a:bodyPr wrap="square" rtlCol="0">
            <a:spAutoFit/>
          </a:bodyPr>
          <a:lstStyle/>
          <a:p>
            <a:pPr algn="r"/>
            <a:r>
              <a:rPr lang="en-GB" sz="1400" dirty="0"/>
              <a:t>cgiar.org</a:t>
            </a:r>
          </a:p>
          <a:p>
            <a:r>
              <a:rPr lang="en-GB" sz="1400" dirty="0"/>
              <a:t>A CGIAR Research </a:t>
            </a:r>
            <a:r>
              <a:rPr lang="en-GB" sz="1400" dirty="0" err="1"/>
              <a:t>Center</a:t>
            </a:r>
            <a:endParaRPr lang="en-GB" sz="1400" dirty="0"/>
          </a:p>
        </p:txBody>
      </p:sp>
    </p:spTree>
    <p:extLst>
      <p:ext uri="{BB962C8B-B14F-4D97-AF65-F5344CB8AC3E}">
        <p14:creationId xmlns:p14="http://schemas.microsoft.com/office/powerpoint/2010/main" val="175939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222AFF69-A4DC-4A6A-995D-1891A17F297C}"/>
              </a:ext>
            </a:extLst>
          </p:cNvPr>
          <p:cNvSpPr>
            <a:spLocks noGrp="1"/>
          </p:cNvSpPr>
          <p:nvPr>
            <p:ph type="body" sz="quarter" idx="10" hasCustomPrompt="1"/>
          </p:nvPr>
        </p:nvSpPr>
        <p:spPr>
          <a:xfrm>
            <a:off x="985838" y="1924050"/>
            <a:ext cx="10515600" cy="3476625"/>
          </a:xfrm>
          <a:prstGeom prst="rect">
            <a:avLst/>
          </a:prstGeom>
        </p:spPr>
        <p:txBody>
          <a:bodyPr/>
          <a:lstStyle>
            <a:lvl1pPr marL="0" indent="0">
              <a:buNone/>
              <a:defRPr sz="1600"/>
            </a:lvl1pPr>
          </a:lstStyle>
          <a:p>
            <a:pPr marL="0" indent="0">
              <a:buNone/>
            </a:pPr>
            <a:r>
              <a:rPr lang="en-GB" sz="2000" b="1" dirty="0">
                <a:solidFill>
                  <a:srgbClr val="007436"/>
                </a:solidFill>
              </a:rPr>
              <a:t>Heading 1</a:t>
            </a:r>
          </a:p>
          <a:p>
            <a:pPr marL="0" indent="0">
              <a:buNone/>
            </a:pPr>
            <a:r>
              <a:rPr lang="en-GB" sz="1600" dirty="0"/>
              <a:t>Lorem ipsum </a:t>
            </a:r>
            <a:r>
              <a:rPr lang="en-GB" sz="1600" dirty="0" err="1"/>
              <a:t>dolor</a:t>
            </a:r>
            <a:r>
              <a:rPr lang="en-GB" sz="1600" dirty="0"/>
              <a:t> sit </a:t>
            </a:r>
            <a:r>
              <a:rPr lang="en-GB" sz="1600" dirty="0" err="1"/>
              <a:t>amet</a:t>
            </a:r>
            <a:r>
              <a:rPr lang="en-GB" sz="1600" dirty="0"/>
              <a:t>, </a:t>
            </a:r>
            <a:r>
              <a:rPr lang="en-GB" sz="1600" dirty="0" err="1"/>
              <a:t>consectetuer</a:t>
            </a:r>
            <a:r>
              <a:rPr lang="en-GB" sz="1600" dirty="0"/>
              <a:t> </a:t>
            </a:r>
            <a:r>
              <a:rPr lang="en-GB" sz="1600" dirty="0" err="1"/>
              <a:t>adipiscing</a:t>
            </a:r>
            <a:r>
              <a:rPr lang="en-GB" sz="1600" dirty="0"/>
              <a:t> </a:t>
            </a:r>
            <a:r>
              <a:rPr lang="en-GB" sz="1600" dirty="0" err="1"/>
              <a:t>elit</a:t>
            </a:r>
            <a:r>
              <a:rPr lang="en-GB" sz="1600" dirty="0"/>
              <a:t>. Maecenas </a:t>
            </a:r>
            <a:r>
              <a:rPr lang="en-GB" sz="1600" dirty="0" err="1"/>
              <a:t>porttitor</a:t>
            </a:r>
            <a:r>
              <a:rPr lang="en-GB" sz="1600" dirty="0"/>
              <a:t> </a:t>
            </a:r>
            <a:r>
              <a:rPr lang="en-GB" sz="1600" dirty="0" err="1"/>
              <a:t>congue</a:t>
            </a:r>
            <a:r>
              <a:rPr lang="en-GB" sz="1600" dirty="0"/>
              <a:t> </a:t>
            </a:r>
            <a:r>
              <a:rPr lang="en-GB" sz="1600" dirty="0" err="1"/>
              <a:t>massa</a:t>
            </a:r>
            <a:r>
              <a:rPr lang="en-GB" sz="1600" dirty="0"/>
              <a:t>. </a:t>
            </a:r>
            <a:r>
              <a:rPr lang="en-GB" sz="1600" dirty="0" err="1"/>
              <a:t>Fusce</a:t>
            </a:r>
            <a:r>
              <a:rPr lang="en-GB" sz="1600" dirty="0"/>
              <a:t> </a:t>
            </a:r>
            <a:r>
              <a:rPr lang="en-GB" sz="1600" dirty="0" err="1"/>
              <a:t>posuere</a:t>
            </a:r>
            <a:r>
              <a:rPr lang="en-GB" sz="1600" dirty="0"/>
              <a:t>, magna </a:t>
            </a:r>
            <a:r>
              <a:rPr lang="en-GB" sz="1600" dirty="0" err="1"/>
              <a:t>sed</a:t>
            </a:r>
            <a:r>
              <a:rPr lang="en-GB" sz="1600" dirty="0"/>
              <a:t> pulvinar </a:t>
            </a:r>
            <a:r>
              <a:rPr lang="en-GB" sz="1600" dirty="0" err="1"/>
              <a:t>ultricies</a:t>
            </a:r>
            <a:r>
              <a:rPr lang="en-GB" sz="1600" dirty="0"/>
              <a:t>, </a:t>
            </a:r>
            <a:r>
              <a:rPr lang="en-GB" sz="1600" dirty="0" err="1"/>
              <a:t>purus</a:t>
            </a:r>
            <a:r>
              <a:rPr lang="en-GB" sz="1600" dirty="0"/>
              <a:t> </a:t>
            </a:r>
            <a:r>
              <a:rPr lang="en-GB" sz="1600" dirty="0" err="1"/>
              <a:t>lectus</a:t>
            </a:r>
            <a:r>
              <a:rPr lang="en-GB" sz="1600" dirty="0"/>
              <a:t> </a:t>
            </a:r>
            <a:r>
              <a:rPr lang="en-GB" sz="1600" dirty="0" err="1"/>
              <a:t>malesuada</a:t>
            </a:r>
            <a:r>
              <a:rPr lang="en-GB" sz="1600" dirty="0"/>
              <a:t> libero, sit </a:t>
            </a:r>
            <a:r>
              <a:rPr lang="en-GB" sz="1600" dirty="0" err="1"/>
              <a:t>amet</a:t>
            </a:r>
            <a:r>
              <a:rPr lang="en-GB" sz="1600" dirty="0"/>
              <a:t> </a:t>
            </a:r>
            <a:r>
              <a:rPr lang="en-GB" sz="1600" dirty="0" err="1"/>
              <a:t>commodo</a:t>
            </a:r>
            <a:r>
              <a:rPr lang="en-GB" sz="1600" dirty="0"/>
              <a:t> magna </a:t>
            </a:r>
            <a:r>
              <a:rPr lang="en-GB" sz="1600" dirty="0" err="1"/>
              <a:t>eros</a:t>
            </a:r>
            <a:r>
              <a:rPr lang="en-GB" sz="1600" dirty="0"/>
              <a:t> </a:t>
            </a:r>
            <a:r>
              <a:rPr lang="en-GB" sz="1600" dirty="0" err="1"/>
              <a:t>quis</a:t>
            </a:r>
            <a:r>
              <a:rPr lang="en-GB" sz="1600" dirty="0"/>
              <a:t> </a:t>
            </a:r>
            <a:r>
              <a:rPr lang="en-GB" sz="1600" dirty="0" err="1"/>
              <a:t>urna</a:t>
            </a:r>
            <a:r>
              <a:rPr lang="en-GB" sz="1600" dirty="0"/>
              <a:t>.</a:t>
            </a:r>
          </a:p>
          <a:p>
            <a:pPr marL="0" indent="0">
              <a:buNone/>
            </a:pPr>
            <a:endParaRPr lang="en-GB" sz="1600" dirty="0"/>
          </a:p>
          <a:p>
            <a:pPr marL="0" indent="0">
              <a:buNone/>
            </a:pPr>
            <a:r>
              <a:rPr lang="fr-FR" sz="1600" dirty="0"/>
              <a:t>Nunc </a:t>
            </a:r>
            <a:r>
              <a:rPr lang="fr-FR" sz="1600" dirty="0" err="1"/>
              <a:t>viverra</a:t>
            </a:r>
            <a:r>
              <a:rPr lang="fr-FR" sz="1600" dirty="0"/>
              <a:t> </a:t>
            </a:r>
            <a:r>
              <a:rPr lang="fr-FR" sz="1600" dirty="0" err="1"/>
              <a:t>imperdiet</a:t>
            </a:r>
            <a:r>
              <a:rPr lang="fr-FR" sz="1600" dirty="0"/>
              <a:t> </a:t>
            </a:r>
            <a:r>
              <a:rPr lang="fr-FR" sz="1600" dirty="0" err="1"/>
              <a:t>enim</a:t>
            </a:r>
            <a:r>
              <a:rPr lang="fr-FR" sz="1600" dirty="0"/>
              <a:t>. </a:t>
            </a:r>
            <a:r>
              <a:rPr lang="fr-FR" sz="1600" dirty="0" err="1"/>
              <a:t>Fusce</a:t>
            </a:r>
            <a:r>
              <a:rPr lang="fr-FR" sz="1600" dirty="0"/>
              <a:t> est. </a:t>
            </a:r>
            <a:r>
              <a:rPr lang="fr-FR" sz="1600" dirty="0" err="1"/>
              <a:t>Vivamus</a:t>
            </a:r>
            <a:r>
              <a:rPr lang="fr-FR" sz="1600" dirty="0"/>
              <a:t> a </a:t>
            </a:r>
            <a:r>
              <a:rPr lang="fr-FR" sz="1600" dirty="0" err="1"/>
              <a:t>tellus</a:t>
            </a:r>
            <a:r>
              <a:rPr lang="fr-FR" sz="1600" dirty="0"/>
              <a:t>.</a:t>
            </a:r>
            <a:r>
              <a:rPr lang="en-GB" sz="1600" dirty="0"/>
              <a:t> </a:t>
            </a:r>
            <a:r>
              <a:rPr lang="fr-FR" sz="1600" dirty="0" err="1"/>
              <a:t>Pellentesque</a:t>
            </a:r>
            <a:r>
              <a:rPr lang="fr-FR" sz="1600" dirty="0"/>
              <a:t> habitant morbi tristique </a:t>
            </a:r>
            <a:r>
              <a:rPr lang="fr-FR" sz="1600" dirty="0" err="1"/>
              <a:t>senectus</a:t>
            </a:r>
            <a:r>
              <a:rPr lang="fr-FR" sz="1600" dirty="0"/>
              <a:t> et </a:t>
            </a:r>
            <a:r>
              <a:rPr lang="fr-FR" sz="1600" dirty="0" err="1"/>
              <a:t>netus</a:t>
            </a:r>
            <a:r>
              <a:rPr lang="fr-FR" sz="1600" dirty="0"/>
              <a:t> et </a:t>
            </a:r>
            <a:r>
              <a:rPr lang="fr-FR" sz="1600" dirty="0" err="1"/>
              <a:t>malesuada</a:t>
            </a:r>
            <a:r>
              <a:rPr lang="fr-FR" sz="1600" dirty="0"/>
              <a:t> </a:t>
            </a:r>
            <a:r>
              <a:rPr lang="fr-FR" sz="1600" dirty="0" err="1"/>
              <a:t>fames</a:t>
            </a:r>
            <a:r>
              <a:rPr lang="fr-FR" sz="1600" dirty="0"/>
              <a:t> </a:t>
            </a:r>
            <a:r>
              <a:rPr lang="fr-FR" sz="1600" dirty="0" err="1"/>
              <a:t>ac</a:t>
            </a:r>
            <a:r>
              <a:rPr lang="fr-FR" sz="1600" dirty="0"/>
              <a:t> </a:t>
            </a:r>
            <a:r>
              <a:rPr lang="fr-FR" sz="1600" dirty="0" err="1"/>
              <a:t>turpis</a:t>
            </a:r>
            <a:r>
              <a:rPr lang="fr-FR" sz="1600" dirty="0"/>
              <a:t> </a:t>
            </a:r>
            <a:r>
              <a:rPr lang="fr-FR" sz="1600" dirty="0" err="1"/>
              <a:t>egestas</a:t>
            </a:r>
            <a:r>
              <a:rPr lang="fr-FR" sz="1600" dirty="0"/>
              <a:t>. </a:t>
            </a:r>
            <a:r>
              <a:rPr lang="fr-FR" sz="1600" dirty="0" err="1"/>
              <a:t>Proin</a:t>
            </a:r>
            <a:r>
              <a:rPr lang="fr-FR" sz="1600" dirty="0"/>
              <a:t> </a:t>
            </a:r>
            <a:r>
              <a:rPr lang="fr-FR" sz="1600" dirty="0" err="1"/>
              <a:t>pharetra</a:t>
            </a:r>
            <a:r>
              <a:rPr lang="fr-FR" sz="1600" dirty="0"/>
              <a:t> </a:t>
            </a:r>
            <a:r>
              <a:rPr lang="fr-FR" sz="1600" dirty="0" err="1"/>
              <a:t>nonummy</a:t>
            </a:r>
            <a:r>
              <a:rPr lang="fr-FR" sz="1600" dirty="0"/>
              <a:t> </a:t>
            </a:r>
            <a:r>
              <a:rPr lang="fr-FR" sz="1600" dirty="0" err="1"/>
              <a:t>pede</a:t>
            </a:r>
            <a:r>
              <a:rPr lang="fr-FR" sz="1600" dirty="0"/>
              <a:t>. </a:t>
            </a:r>
            <a:r>
              <a:rPr lang="fr-FR" sz="1600" dirty="0" err="1"/>
              <a:t>Mauris</a:t>
            </a:r>
            <a:r>
              <a:rPr lang="fr-FR" sz="1600" dirty="0"/>
              <a:t> et </a:t>
            </a:r>
            <a:r>
              <a:rPr lang="fr-FR" sz="1600" dirty="0" err="1"/>
              <a:t>orci</a:t>
            </a:r>
            <a:r>
              <a:rPr lang="fr-FR" sz="1600" dirty="0"/>
              <a:t>.</a:t>
            </a:r>
            <a:endParaRPr lang="en-GB" sz="1600" dirty="0"/>
          </a:p>
          <a:p>
            <a:pPr marL="0" indent="0">
              <a:buNone/>
            </a:pPr>
            <a:endParaRPr lang="fr-FR" sz="1600" dirty="0"/>
          </a:p>
          <a:p>
            <a:pPr marL="0" indent="0">
              <a:buNone/>
            </a:pPr>
            <a:r>
              <a:rPr lang="fr-FR" sz="1800" b="1" dirty="0" err="1">
                <a:solidFill>
                  <a:srgbClr val="974D05"/>
                </a:solidFill>
              </a:rPr>
              <a:t>Heading</a:t>
            </a:r>
            <a:r>
              <a:rPr lang="fr-FR" sz="1800" b="1" dirty="0">
                <a:solidFill>
                  <a:srgbClr val="974D05"/>
                </a:solidFill>
              </a:rPr>
              <a:t> 2</a:t>
            </a:r>
            <a:endParaRPr lang="fr-FR" sz="2000" b="1" dirty="0">
              <a:solidFill>
                <a:srgbClr val="974D05"/>
              </a:solidFill>
            </a:endParaRPr>
          </a:p>
          <a:p>
            <a:pPr marL="0" indent="0">
              <a:buNone/>
            </a:pPr>
            <a:r>
              <a:rPr lang="fr-FR" sz="1600" dirty="0" err="1"/>
              <a:t>Aenean</a:t>
            </a:r>
            <a:r>
              <a:rPr lang="fr-FR" sz="1600" dirty="0"/>
              <a:t> nec </a:t>
            </a:r>
            <a:r>
              <a:rPr lang="fr-FR" sz="1600" dirty="0" err="1"/>
              <a:t>lorem</a:t>
            </a:r>
            <a:r>
              <a:rPr lang="fr-FR" sz="1600" dirty="0"/>
              <a:t>. </a:t>
            </a:r>
            <a:r>
              <a:rPr lang="en-GB" sz="1600" dirty="0"/>
              <a:t>In </a:t>
            </a:r>
            <a:r>
              <a:rPr lang="en-GB" sz="1600" dirty="0" err="1"/>
              <a:t>porttitor</a:t>
            </a:r>
            <a:r>
              <a:rPr lang="en-GB" sz="1600" dirty="0"/>
              <a:t>. </a:t>
            </a:r>
            <a:r>
              <a:rPr lang="en-GB" sz="1600" dirty="0" err="1"/>
              <a:t>Donec</a:t>
            </a:r>
            <a:r>
              <a:rPr lang="en-GB" sz="1600" dirty="0"/>
              <a:t> </a:t>
            </a:r>
            <a:r>
              <a:rPr lang="en-GB" sz="1600" dirty="0" err="1"/>
              <a:t>laoreet</a:t>
            </a:r>
            <a:r>
              <a:rPr lang="en-GB" sz="1600" dirty="0"/>
              <a:t> </a:t>
            </a:r>
            <a:r>
              <a:rPr lang="en-GB" sz="1600" dirty="0" err="1"/>
              <a:t>nonummy</a:t>
            </a:r>
            <a:r>
              <a:rPr lang="en-GB" sz="1600" dirty="0"/>
              <a:t> </a:t>
            </a:r>
            <a:r>
              <a:rPr lang="en-GB" sz="1600" dirty="0" err="1"/>
              <a:t>augue</a:t>
            </a:r>
            <a:r>
              <a:rPr lang="en-GB" sz="1600" dirty="0"/>
              <a:t>. </a:t>
            </a:r>
            <a:r>
              <a:rPr lang="en-GB" sz="1600" dirty="0" err="1"/>
              <a:t>Suspendisse</a:t>
            </a:r>
            <a:r>
              <a:rPr lang="en-GB" sz="1600" dirty="0"/>
              <a:t> dui </a:t>
            </a:r>
            <a:r>
              <a:rPr lang="en-GB" sz="1600" dirty="0" err="1"/>
              <a:t>purus</a:t>
            </a:r>
            <a:r>
              <a:rPr lang="en-GB" sz="1600" dirty="0"/>
              <a:t>, </a:t>
            </a:r>
            <a:r>
              <a:rPr lang="en-GB" sz="1600" dirty="0" err="1"/>
              <a:t>scelerisque</a:t>
            </a:r>
            <a:r>
              <a:rPr lang="en-GB" sz="1600" dirty="0"/>
              <a:t> at, </a:t>
            </a:r>
            <a:r>
              <a:rPr lang="en-GB" sz="1600" dirty="0" err="1"/>
              <a:t>vulputate</a:t>
            </a:r>
            <a:r>
              <a:rPr lang="en-GB" sz="1600" dirty="0"/>
              <a:t> vitae, </a:t>
            </a:r>
            <a:r>
              <a:rPr lang="en-GB" sz="1600" dirty="0" err="1"/>
              <a:t>pretium</a:t>
            </a:r>
            <a:r>
              <a:rPr lang="en-GB" sz="1600" dirty="0"/>
              <a:t> </a:t>
            </a:r>
            <a:r>
              <a:rPr lang="en-GB" sz="1600" dirty="0" err="1"/>
              <a:t>mattis</a:t>
            </a:r>
            <a:r>
              <a:rPr lang="en-GB" sz="1600" dirty="0"/>
              <a:t>, </a:t>
            </a:r>
            <a:r>
              <a:rPr lang="en-GB" sz="1600" dirty="0" err="1"/>
              <a:t>nunc</a:t>
            </a:r>
            <a:r>
              <a:rPr lang="en-GB" sz="1600" dirty="0"/>
              <a:t>. </a:t>
            </a:r>
            <a:r>
              <a:rPr lang="en-GB" sz="1600" dirty="0" err="1"/>
              <a:t>Mauris</a:t>
            </a:r>
            <a:r>
              <a:rPr lang="en-GB" sz="1600" dirty="0"/>
              <a:t> </a:t>
            </a:r>
            <a:r>
              <a:rPr lang="en-GB" sz="1600" dirty="0" err="1"/>
              <a:t>eget</a:t>
            </a:r>
            <a:r>
              <a:rPr lang="en-GB" sz="1600" dirty="0"/>
              <a:t> </a:t>
            </a:r>
            <a:r>
              <a:rPr lang="en-GB" sz="1600" dirty="0" err="1"/>
              <a:t>neque</a:t>
            </a:r>
            <a:r>
              <a:rPr lang="en-GB" sz="1600" dirty="0"/>
              <a:t> at </a:t>
            </a:r>
            <a:r>
              <a:rPr lang="en-GB" sz="1600" dirty="0" err="1"/>
              <a:t>sem</a:t>
            </a:r>
            <a:r>
              <a:rPr lang="en-GB" sz="1600" dirty="0"/>
              <a:t> </a:t>
            </a:r>
            <a:r>
              <a:rPr lang="en-GB" sz="1600" dirty="0" err="1"/>
              <a:t>venenatis</a:t>
            </a:r>
            <a:r>
              <a:rPr lang="en-GB" sz="1600" dirty="0"/>
              <a:t> </a:t>
            </a:r>
            <a:r>
              <a:rPr lang="en-GB" sz="1600" dirty="0" err="1"/>
              <a:t>eleifend</a:t>
            </a:r>
            <a:r>
              <a:rPr lang="en-GB" sz="1600" dirty="0"/>
              <a:t>. </a:t>
            </a:r>
            <a:r>
              <a:rPr lang="en-GB" sz="1600" dirty="0" err="1"/>
              <a:t>Ut</a:t>
            </a:r>
            <a:r>
              <a:rPr lang="en-GB" sz="1600" dirty="0"/>
              <a:t> </a:t>
            </a:r>
            <a:r>
              <a:rPr lang="en-GB" sz="1600" dirty="0" err="1"/>
              <a:t>nonummy</a:t>
            </a:r>
            <a:r>
              <a:rPr lang="en-GB" sz="1600" dirty="0"/>
              <a:t>.</a:t>
            </a:r>
          </a:p>
          <a:p>
            <a:pPr marL="0" indent="0">
              <a:buNone/>
            </a:pPr>
            <a:endParaRPr lang="en-GB" sz="1800" dirty="0"/>
          </a:p>
          <a:p>
            <a:pPr lvl="0"/>
            <a:endParaRPr lang="en-GB" dirty="0"/>
          </a:p>
          <a:p>
            <a:pPr lvl="0"/>
            <a:endParaRPr lang="en-GB" dirty="0"/>
          </a:p>
        </p:txBody>
      </p:sp>
      <p:sp>
        <p:nvSpPr>
          <p:cNvPr id="19" name="Title 18">
            <a:extLst>
              <a:ext uri="{FF2B5EF4-FFF2-40B4-BE49-F238E27FC236}">
                <a16:creationId xmlns:a16="http://schemas.microsoft.com/office/drawing/2014/main" id="{8E3BB01C-B518-4CF9-9743-2A355D101656}"/>
              </a:ext>
            </a:extLst>
          </p:cNvPr>
          <p:cNvSpPr>
            <a:spLocks noGrp="1"/>
          </p:cNvSpPr>
          <p:nvPr>
            <p:ph type="title"/>
          </p:nvPr>
        </p:nvSpPr>
        <p:spPr>
          <a:xfrm>
            <a:off x="985838" y="365125"/>
            <a:ext cx="10515600" cy="1325563"/>
          </a:xfrm>
          <a:prstGeom prst="rect">
            <a:avLst/>
          </a:prstGeom>
        </p:spPr>
        <p:txBody>
          <a:bodyPr/>
          <a:lstStyle>
            <a:lvl1pPr algn="r">
              <a:defRPr sz="4000">
                <a:solidFill>
                  <a:srgbClr val="007436"/>
                </a:solidFill>
              </a:defRPr>
            </a:lvl1pPr>
          </a:lstStyle>
          <a:p>
            <a:r>
              <a:rPr lang="en-US"/>
              <a:t>Click to edit Master title style</a:t>
            </a:r>
            <a:endParaRPr lang="en-GB" dirty="0"/>
          </a:p>
        </p:txBody>
      </p:sp>
      <p:sp>
        <p:nvSpPr>
          <p:cNvPr id="6" name="TextBox 5">
            <a:extLst>
              <a:ext uri="{FF2B5EF4-FFF2-40B4-BE49-F238E27FC236}">
                <a16:creationId xmlns:a16="http://schemas.microsoft.com/office/drawing/2014/main" id="{C93E8D34-5FB9-41A9-86A3-06E5F6F2DE3E}"/>
              </a:ext>
            </a:extLst>
          </p:cNvPr>
          <p:cNvSpPr txBox="1"/>
          <p:nvPr userDrawn="1"/>
        </p:nvSpPr>
        <p:spPr>
          <a:xfrm>
            <a:off x="1017463" y="6054496"/>
            <a:ext cx="6686550" cy="307777"/>
          </a:xfrm>
          <a:prstGeom prst="rect">
            <a:avLst/>
          </a:prstGeom>
          <a:noFill/>
        </p:spPr>
        <p:txBody>
          <a:bodyPr wrap="square" rtlCol="0">
            <a:spAutoFit/>
          </a:bodyPr>
          <a:lstStyle/>
          <a:p>
            <a:r>
              <a:rPr lang="en-GB" sz="1400" b="1" dirty="0">
                <a:solidFill>
                  <a:srgbClr val="007436"/>
                </a:solidFill>
              </a:rPr>
              <a:t>icarda.org</a:t>
            </a:r>
          </a:p>
        </p:txBody>
      </p:sp>
      <p:sp>
        <p:nvSpPr>
          <p:cNvPr id="2" name="TextBox 1">
            <a:extLst>
              <a:ext uri="{FF2B5EF4-FFF2-40B4-BE49-F238E27FC236}">
                <a16:creationId xmlns:a16="http://schemas.microsoft.com/office/drawing/2014/main" id="{5317AD07-8DA8-47D8-9765-C2ECF7C0D1D6}"/>
              </a:ext>
            </a:extLst>
          </p:cNvPr>
          <p:cNvSpPr txBox="1"/>
          <p:nvPr userDrawn="1"/>
        </p:nvSpPr>
        <p:spPr>
          <a:xfrm>
            <a:off x="11119451" y="6054495"/>
            <a:ext cx="457200" cy="307777"/>
          </a:xfrm>
          <a:prstGeom prst="rect">
            <a:avLst/>
          </a:prstGeom>
          <a:noFill/>
        </p:spPr>
        <p:txBody>
          <a:bodyPr wrap="square" rtlCol="0">
            <a:spAutoFit/>
          </a:bodyPr>
          <a:lstStyle/>
          <a:p>
            <a:fld id="{9EC90DB4-0EF6-4763-8A24-99CFAA713A3B}" type="slidenum">
              <a:rPr lang="en-GB" sz="1400" b="1" smtClean="0">
                <a:solidFill>
                  <a:srgbClr val="007436"/>
                </a:solidFill>
              </a:rPr>
              <a:t>‹#›</a:t>
            </a:fld>
            <a:endParaRPr lang="en-GB" sz="1400" b="1" dirty="0">
              <a:solidFill>
                <a:srgbClr val="007436"/>
              </a:solidFill>
            </a:endParaRPr>
          </a:p>
        </p:txBody>
      </p:sp>
    </p:spTree>
    <p:extLst>
      <p:ext uri="{BB962C8B-B14F-4D97-AF65-F5344CB8AC3E}">
        <p14:creationId xmlns:p14="http://schemas.microsoft.com/office/powerpoint/2010/main" val="243474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07AFB-2725-43DA-85A3-ACC2C3102A1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2C324C4-8B4E-4368-90C9-2A10769520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54B1B3F-F071-4CE5-BCBE-2E4E45FF8F48}"/>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924363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SideWings.jpg">
            <a:extLst>
              <a:ext uri="{FF2B5EF4-FFF2-40B4-BE49-F238E27FC236}">
                <a16:creationId xmlns:a16="http://schemas.microsoft.com/office/drawing/2014/main" id="{901491C0-C95F-43B0-9AB1-DE130A0BDB8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701937"/>
            <a:ext cx="465779" cy="291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111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hf sldNum="0" hdr="0" ftr="0" dt="0"/>
  <p:txStyles>
    <p:titleStyle>
      <a:lvl1pPr algn="l" defTabSz="914400" rtl="0" eaLnBrk="1" latinLnBrk="0" hangingPunct="1">
        <a:lnSpc>
          <a:spcPct val="90000"/>
        </a:lnSpc>
        <a:spcBef>
          <a:spcPct val="0"/>
        </a:spcBef>
        <a:buNone/>
        <a:defRPr lang="en-GB" sz="2400" b="1" kern="1200" smtClean="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g"/></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opendatakit/build/releases/latest" TargetMode="External"/><Relationship Id="rId2" Type="http://schemas.openxmlformats.org/officeDocument/2006/relationships/hyperlink" Target="https://build.opendatakit.org/"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africakicksoutwildpolio.com/the-top-five-tech-solutions-that-helped-eradicate-wild-poliovirus-in-the-african-region/" TargetMode="External"/><Relationship Id="rId7" Type="http://schemas.openxmlformats.org/officeDocument/2006/relationships/image" Target="../media/image15.png"/><Relationship Id="rId2" Type="http://schemas.openxmlformats.org/officeDocument/2006/relationships/hyperlink" Target="https://www.fao.org/documents/card/en/c/6740d463-882e-4360-8f3e-f4ac477fd617/" TargetMode="External"/><Relationship Id="rId1" Type="http://schemas.openxmlformats.org/officeDocument/2006/relationships/slideLayout" Target="../slideLayouts/slideLayout2.xml"/><Relationship Id="rId6" Type="http://schemas.openxmlformats.org/officeDocument/2006/relationships/hyperlink" Target="https://americanredcross.github.io/2019/01/08/odk-collect-improvements/" TargetMode="External"/><Relationship Id="rId11" Type="http://schemas.openxmlformats.org/officeDocument/2006/relationships/image" Target="../media/image19.png"/><Relationship Id="rId5" Type="http://schemas.openxmlformats.org/officeDocument/2006/relationships/hyperlink" Target="https://blogs.worldbank.org/education/digital-school-census-10-weeks-how-it-was-done-sierra-leone" TargetMode="External"/><Relationship Id="rId10" Type="http://schemas.openxmlformats.org/officeDocument/2006/relationships/image" Target="../media/image18.png"/><Relationship Id="rId4" Type="http://schemas.openxmlformats.org/officeDocument/2006/relationships/hyperlink" Target="https://www.wfp.org/publications/tanzania-nationwide-mills-census-report-2022" TargetMode="Externa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ona.io/home/" TargetMode="External"/><Relationship Id="rId3" Type="http://schemas.openxmlformats.org/officeDocument/2006/relationships/hyperlink" Target="https://build.opendatakit.org/" TargetMode="External"/><Relationship Id="rId7" Type="http://schemas.openxmlformats.org/officeDocument/2006/relationships/hyperlink" Target="https://getodk.org/#pricing"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docs.opendatakit.org/central-intro/" TargetMode="External"/><Relationship Id="rId11" Type="http://schemas.openxmlformats.org/officeDocument/2006/relationships/hyperlink" Target="https://docs.opendatakit.org/briefcase-intro/" TargetMode="External"/><Relationship Id="rId5" Type="http://schemas.openxmlformats.org/officeDocument/2006/relationships/hyperlink" Target="https://opendatakit.org/xlsform/" TargetMode="External"/><Relationship Id="rId10" Type="http://schemas.openxmlformats.org/officeDocument/2006/relationships/hyperlink" Target="https://play.google.com/store/apps/details?id=org.odk.collect.android&amp;hl=en" TargetMode="External"/><Relationship Id="rId4" Type="http://schemas.openxmlformats.org/officeDocument/2006/relationships/hyperlink" Target="http://xlsform.org/en/" TargetMode="External"/><Relationship Id="rId9" Type="http://schemas.openxmlformats.org/officeDocument/2006/relationships/hyperlink" Target="https://www.kobotoolbox.org/" TargetMode="External"/></Relationships>
</file>

<file path=ppt/slides/_rels/slide8.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41"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8" Type="http://schemas.openxmlformats.org/officeDocument/2006/relationships/image" Target="../media/image27.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2E010-1CE5-4042-A42C-03C9643485DF}"/>
              </a:ext>
            </a:extLst>
          </p:cNvPr>
          <p:cNvSpPr>
            <a:spLocks noGrp="1"/>
          </p:cNvSpPr>
          <p:nvPr>
            <p:ph type="body" sz="quarter" idx="10"/>
          </p:nvPr>
        </p:nvSpPr>
        <p:spPr>
          <a:xfrm>
            <a:off x="3602421" y="1762224"/>
            <a:ext cx="7757425" cy="1309881"/>
          </a:xfrm>
        </p:spPr>
        <p:txBody>
          <a:bodyPr/>
          <a:lstStyle/>
          <a:p>
            <a:pPr algn="r"/>
            <a:r>
              <a:rPr lang="en-US" sz="4800" b="1" dirty="0"/>
              <a:t>Agricultural Survey Excellence</a:t>
            </a:r>
            <a:br>
              <a:rPr lang="en-US" sz="4800" dirty="0"/>
            </a:br>
            <a:r>
              <a:rPr lang="en-US" i="1" dirty="0">
                <a:solidFill>
                  <a:srgbClr val="EE791C"/>
                </a:solidFill>
              </a:rPr>
              <a:t>Exploring ODK's Ecosystem</a:t>
            </a:r>
            <a:endParaRPr lang="en-US" sz="2800" i="1" dirty="0">
              <a:solidFill>
                <a:srgbClr val="EE791C"/>
              </a:solidFill>
            </a:endParaRPr>
          </a:p>
        </p:txBody>
      </p:sp>
      <p:pic>
        <p:nvPicPr>
          <p:cNvPr id="5" name="Picture 4">
            <a:extLst>
              <a:ext uri="{FF2B5EF4-FFF2-40B4-BE49-F238E27FC236}">
                <a16:creationId xmlns:a16="http://schemas.microsoft.com/office/drawing/2014/main" id="{6656E2DF-068F-4E9D-8CBB-42861C3020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549" y="2961443"/>
            <a:ext cx="3396344" cy="1828800"/>
          </a:xfrm>
          <a:prstGeom prst="rect">
            <a:avLst/>
          </a:prstGeom>
          <a:ln>
            <a:noFill/>
          </a:ln>
          <a:effectLst/>
        </p:spPr>
      </p:pic>
      <p:sp>
        <p:nvSpPr>
          <p:cNvPr id="4" name="TextBox 3">
            <a:extLst>
              <a:ext uri="{FF2B5EF4-FFF2-40B4-BE49-F238E27FC236}">
                <a16:creationId xmlns:a16="http://schemas.microsoft.com/office/drawing/2014/main" id="{F674393E-C0FC-8682-403A-0CA7DAD9A8B6}"/>
              </a:ext>
            </a:extLst>
          </p:cNvPr>
          <p:cNvSpPr txBox="1"/>
          <p:nvPr/>
        </p:nvSpPr>
        <p:spPr>
          <a:xfrm>
            <a:off x="6096000" y="4082357"/>
            <a:ext cx="5187959" cy="707886"/>
          </a:xfrm>
          <a:prstGeom prst="rect">
            <a:avLst/>
          </a:prstGeom>
          <a:noFill/>
        </p:spPr>
        <p:txBody>
          <a:bodyPr wrap="none" rtlCol="0">
            <a:spAutoFit/>
          </a:bodyPr>
          <a:lstStyle/>
          <a:p>
            <a:pPr algn="r"/>
            <a:r>
              <a:rPr lang="en-US" sz="2000" i="1" dirty="0">
                <a:solidFill>
                  <a:schemeClr val="accent1"/>
                </a:solidFill>
                <a:latin typeface="Times New Roman" panose="02020603050405020304" pitchFamily="18" charset="0"/>
                <a:cs typeface="Times New Roman" panose="02020603050405020304" pitchFamily="18" charset="0"/>
              </a:rPr>
              <a:t>Khaled Al-Shamaa</a:t>
            </a:r>
          </a:p>
          <a:p>
            <a:pPr algn="r"/>
            <a:r>
              <a:rPr lang="en-US" sz="2000" i="1" dirty="0">
                <a:solidFill>
                  <a:schemeClr val="accent1"/>
                </a:solidFill>
                <a:latin typeface="Times New Roman" panose="02020603050405020304" pitchFamily="18" charset="0"/>
                <a:cs typeface="Times New Roman" panose="02020603050405020304" pitchFamily="18" charset="0"/>
              </a:rPr>
              <a:t>Research Database Manager and Senior Analyst</a:t>
            </a:r>
          </a:p>
        </p:txBody>
      </p:sp>
    </p:spTree>
    <p:extLst>
      <p:ext uri="{BB962C8B-B14F-4D97-AF65-F5344CB8AC3E}">
        <p14:creationId xmlns:p14="http://schemas.microsoft.com/office/powerpoint/2010/main" val="3956273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D71EA-6C14-9BB5-C84B-571558B95317}"/>
              </a:ext>
            </a:extLst>
          </p:cNvPr>
          <p:cNvSpPr>
            <a:spLocks noGrp="1"/>
          </p:cNvSpPr>
          <p:nvPr>
            <p:ph type="title"/>
          </p:nvPr>
        </p:nvSpPr>
        <p:spPr/>
        <p:txBody>
          <a:bodyPr/>
          <a:lstStyle/>
          <a:p>
            <a:r>
              <a:rPr lang="en-US" dirty="0"/>
              <a:t>Install ODK Collect</a:t>
            </a:r>
          </a:p>
        </p:txBody>
      </p:sp>
      <p:pic>
        <p:nvPicPr>
          <p:cNvPr id="5" name="Picture 4" descr="A qr code with black squares&#10;&#10;Description automatically generated">
            <a:extLst>
              <a:ext uri="{FF2B5EF4-FFF2-40B4-BE49-F238E27FC236}">
                <a16:creationId xmlns:a16="http://schemas.microsoft.com/office/drawing/2014/main" id="{2DD5C31E-5065-CB2B-DBFD-6E31D9E9B44B}"/>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6929438" y="1309688"/>
            <a:ext cx="4572000" cy="4572000"/>
          </a:xfrm>
          <a:prstGeom prst="rect">
            <a:avLst/>
          </a:prstGeom>
        </p:spPr>
      </p:pic>
      <p:pic>
        <p:nvPicPr>
          <p:cNvPr id="7" name="Picture 6" descr="A screenshot of a phone&#10;&#10;Description automatically generated">
            <a:extLst>
              <a:ext uri="{FF2B5EF4-FFF2-40B4-BE49-F238E27FC236}">
                <a16:creationId xmlns:a16="http://schemas.microsoft.com/office/drawing/2014/main" id="{6F4A3D81-343D-AEA8-5589-2E5639668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38" y="1309688"/>
            <a:ext cx="2135709" cy="4572000"/>
          </a:xfrm>
          <a:prstGeom prst="rect">
            <a:avLst/>
          </a:prstGeom>
          <a:ln>
            <a:noFill/>
          </a:ln>
          <a:effectLst>
            <a:outerShdw blurRad="292100" dist="139700" dir="2700000" algn="tl" rotWithShape="0">
              <a:srgbClr val="333333">
                <a:alpha val="65000"/>
              </a:srgbClr>
            </a:outerShdw>
          </a:effectLst>
        </p:spPr>
      </p:pic>
      <p:pic>
        <p:nvPicPr>
          <p:cNvPr id="9" name="Picture 8" descr="A screenshot of a phone&#10;&#10;Description automatically generated">
            <a:extLst>
              <a:ext uri="{FF2B5EF4-FFF2-40B4-BE49-F238E27FC236}">
                <a16:creationId xmlns:a16="http://schemas.microsoft.com/office/drawing/2014/main" id="{EDD0BFF3-3414-9F11-5DE9-26D107C6F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7929" y="1309688"/>
            <a:ext cx="2135709" cy="45720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AACB7-C0E2-58BA-77DE-3BE23E1E6B85}"/>
              </a:ext>
            </a:extLst>
          </p:cNvPr>
          <p:cNvSpPr txBox="1"/>
          <p:nvPr/>
        </p:nvSpPr>
        <p:spPr>
          <a:xfrm>
            <a:off x="7446458" y="2644170"/>
            <a:ext cx="3537959" cy="156966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200" b="1" dirty="0">
                <a:ln>
                  <a:solidFill>
                    <a:schemeClr val="bg1"/>
                  </a:solidFill>
                </a:ln>
                <a:solidFill>
                  <a:srgbClr val="FF0000"/>
                </a:solidFill>
              </a:rPr>
              <a:t>Replace this by the QR code of your example survey</a:t>
            </a:r>
          </a:p>
        </p:txBody>
      </p:sp>
    </p:spTree>
    <p:extLst>
      <p:ext uri="{BB962C8B-B14F-4D97-AF65-F5344CB8AC3E}">
        <p14:creationId xmlns:p14="http://schemas.microsoft.com/office/powerpoint/2010/main" val="1433741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C51684-EA89-AEA9-37BE-9941D29E8849}"/>
              </a:ext>
            </a:extLst>
          </p:cNvPr>
          <p:cNvSpPr>
            <a:spLocks noGrp="1"/>
          </p:cNvSpPr>
          <p:nvPr>
            <p:ph type="body" sz="quarter" idx="10"/>
          </p:nvPr>
        </p:nvSpPr>
        <p:spPr>
          <a:xfrm>
            <a:off x="985837" y="1376362"/>
            <a:ext cx="5110163" cy="4572000"/>
          </a:xfrm>
        </p:spPr>
        <p:txBody>
          <a:bodyPr/>
          <a:lstStyle/>
          <a:p>
            <a:pPr marL="0" indent="0" algn="just">
              <a:lnSpc>
                <a:spcPct val="150000"/>
              </a:lnSpc>
              <a:buNone/>
            </a:pPr>
            <a:r>
              <a:rPr lang="en-US" sz="2000" dirty="0"/>
              <a:t>ODK Build is a web-based, drag-and-drop service for creating forms used with data collection tools such as ODK Collect. Build is available as an online and offline tool. The online version works with modern web browser and the offline version works on Windows, macOS, and Linux.</a:t>
            </a:r>
          </a:p>
          <a:p>
            <a:pPr marL="342900" indent="-342900">
              <a:lnSpc>
                <a:spcPct val="150000"/>
              </a:lnSpc>
              <a:buFont typeface="Arial" panose="020B0604020202020204" pitchFamily="34" charset="0"/>
              <a:buChar char="•"/>
            </a:pPr>
            <a:r>
              <a:rPr lang="en-US" sz="2000" b="1" dirty="0"/>
              <a:t>Online: </a:t>
            </a:r>
            <a:r>
              <a:rPr lang="en-US" sz="2000" dirty="0"/>
              <a:t>Use </a:t>
            </a:r>
            <a:r>
              <a:rPr lang="en-US" sz="2000" dirty="0">
                <a:hlinkClick r:id="rId2"/>
              </a:rPr>
              <a:t>https://build.opendatakit.org</a:t>
            </a:r>
            <a:r>
              <a:rPr lang="en-US" sz="2000" dirty="0"/>
              <a:t> *</a:t>
            </a:r>
          </a:p>
          <a:p>
            <a:pPr marL="342900" indent="-342900">
              <a:lnSpc>
                <a:spcPct val="150000"/>
              </a:lnSpc>
              <a:buFont typeface="Arial" panose="020B0604020202020204" pitchFamily="34" charset="0"/>
              <a:buChar char="•"/>
            </a:pPr>
            <a:r>
              <a:rPr lang="en-US" sz="2000" b="1" dirty="0"/>
              <a:t>Offline: </a:t>
            </a:r>
            <a:r>
              <a:rPr lang="en-US" sz="2000" dirty="0"/>
              <a:t>Download </a:t>
            </a:r>
            <a:r>
              <a:rPr lang="en-US" sz="2000" dirty="0">
                <a:hlinkClick r:id="rId3"/>
              </a:rPr>
              <a:t>latest release on GitHub</a:t>
            </a:r>
            <a:endParaRPr lang="en-US" sz="2000" dirty="0"/>
          </a:p>
          <a:p>
            <a:endParaRPr lang="en-US" sz="2000" dirty="0"/>
          </a:p>
        </p:txBody>
      </p:sp>
      <p:sp>
        <p:nvSpPr>
          <p:cNvPr id="3" name="Title 2">
            <a:extLst>
              <a:ext uri="{FF2B5EF4-FFF2-40B4-BE49-F238E27FC236}">
                <a16:creationId xmlns:a16="http://schemas.microsoft.com/office/drawing/2014/main" id="{507B386E-892D-718C-5210-B031521CCADE}"/>
              </a:ext>
            </a:extLst>
          </p:cNvPr>
          <p:cNvSpPr>
            <a:spLocks noGrp="1"/>
          </p:cNvSpPr>
          <p:nvPr>
            <p:ph type="title"/>
          </p:nvPr>
        </p:nvSpPr>
        <p:spPr/>
        <p:txBody>
          <a:bodyPr/>
          <a:lstStyle/>
          <a:p>
            <a:r>
              <a:rPr lang="en-US" dirty="0"/>
              <a:t>ODK Build</a:t>
            </a:r>
          </a:p>
        </p:txBody>
      </p:sp>
      <p:pic>
        <p:nvPicPr>
          <p:cNvPr id="4" name="Content Placeholder 6">
            <a:extLst>
              <a:ext uri="{FF2B5EF4-FFF2-40B4-BE49-F238E27FC236}">
                <a16:creationId xmlns:a16="http://schemas.microsoft.com/office/drawing/2014/main" id="{48A18A80-549F-7D39-8716-DA5E775D9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943" y="1376362"/>
            <a:ext cx="4721495"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0581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DDC0094-A3FB-44D2-A2AB-8A17C937C790}"/>
              </a:ext>
            </a:extLst>
          </p:cNvPr>
          <p:cNvSpPr txBox="1">
            <a:spLocks/>
          </p:cNvSpPr>
          <p:nvPr/>
        </p:nvSpPr>
        <p:spPr>
          <a:xfrm>
            <a:off x="1268994" y="1641396"/>
            <a:ext cx="8920681" cy="403378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800" dirty="0"/>
          </a:p>
          <a:p>
            <a:pPr marL="0" indent="0">
              <a:buFont typeface="Arial" panose="020B0604020202020204" pitchFamily="34" charset="0"/>
              <a:buNone/>
            </a:pPr>
            <a:r>
              <a:rPr lang="en-US" sz="5800" b="1" dirty="0">
                <a:solidFill>
                  <a:srgbClr val="D77D2A"/>
                </a:solidFill>
                <a:effectLst>
                  <a:outerShdw blurRad="38100" dist="38100" dir="2700000" algn="tl">
                    <a:srgbClr val="000000">
                      <a:alpha val="43137"/>
                    </a:srgbClr>
                  </a:outerShdw>
                </a:effectLst>
              </a:rPr>
              <a:t>Questions?</a:t>
            </a:r>
          </a:p>
          <a:p>
            <a:pPr marL="0" indent="0" algn="ctr">
              <a:buFont typeface="Arial" panose="020B0604020202020204" pitchFamily="34" charset="0"/>
              <a:buNone/>
            </a:pPr>
            <a:endParaRPr lang="en-US" sz="4800" dirty="0"/>
          </a:p>
          <a:p>
            <a:pPr marL="0" indent="0">
              <a:buFont typeface="Arial" panose="020B0604020202020204" pitchFamily="34" charset="0"/>
              <a:buNone/>
            </a:pPr>
            <a:r>
              <a:rPr lang="en-US" b="1" dirty="0"/>
              <a:t>Japanese attitude for work: </a:t>
            </a:r>
          </a:p>
          <a:p>
            <a:pPr marL="0" indent="0">
              <a:buFont typeface="Arial" panose="020B0604020202020204" pitchFamily="34" charset="0"/>
              <a:buNone/>
            </a:pPr>
            <a:r>
              <a:rPr lang="en-US" i="1" dirty="0"/>
              <a:t>If one can do it, I can do it. If no one can do it, I must do it.</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Middle Eastern attitude for work: </a:t>
            </a:r>
          </a:p>
          <a:p>
            <a:pPr marL="0" indent="0">
              <a:buFont typeface="Arial" panose="020B0604020202020204" pitchFamily="34" charset="0"/>
              <a:buNone/>
            </a:pPr>
            <a:r>
              <a:rPr lang="en-US" i="1" dirty="0" err="1"/>
              <a:t>Wallahi</a:t>
            </a:r>
            <a:r>
              <a:rPr lang="en-US" i="1" dirty="0"/>
              <a:t>... if one can do it, let him do it. </a:t>
            </a:r>
            <a:br>
              <a:rPr lang="en-US" i="1" dirty="0"/>
            </a:br>
            <a:r>
              <a:rPr lang="en-US" i="1" dirty="0"/>
              <a:t>If no one can do it, </a:t>
            </a:r>
            <a:r>
              <a:rPr lang="en-US" i="1" dirty="0" err="1"/>
              <a:t>ya-habibi</a:t>
            </a:r>
            <a:r>
              <a:rPr lang="en-US" i="1" dirty="0"/>
              <a:t> how can I do it?</a:t>
            </a:r>
          </a:p>
        </p:txBody>
      </p:sp>
      <p:pic>
        <p:nvPicPr>
          <p:cNvPr id="5" name="Content Placeholder 4" descr="statistics.jpg">
            <a:extLst>
              <a:ext uri="{FF2B5EF4-FFF2-40B4-BE49-F238E27FC236}">
                <a16:creationId xmlns:a16="http://schemas.microsoft.com/office/drawing/2014/main" id="{C7ECBE04-BCE2-4B1D-8FFB-03DC271F69B7}"/>
              </a:ext>
            </a:extLst>
          </p:cNvPr>
          <p:cNvPicPr>
            <a:picLocks noChangeAspect="1"/>
          </p:cNvPicPr>
          <p:nvPr/>
        </p:nvPicPr>
        <p:blipFill>
          <a:blip r:embed="rId2" cstate="print"/>
          <a:stretch>
            <a:fillRect/>
          </a:stretch>
        </p:blipFill>
        <p:spPr>
          <a:xfrm>
            <a:off x="7852146" y="420189"/>
            <a:ext cx="3070860" cy="230314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descr="wheat.jpg">
            <a:extLst>
              <a:ext uri="{FF2B5EF4-FFF2-40B4-BE49-F238E27FC236}">
                <a16:creationId xmlns:a16="http://schemas.microsoft.com/office/drawing/2014/main" id="{647415BC-773B-4F25-8447-4EBDC7157F17}"/>
              </a:ext>
            </a:extLst>
          </p:cNvPr>
          <p:cNvPicPr>
            <a:picLocks noChangeAspect="1"/>
          </p:cNvPicPr>
          <p:nvPr/>
        </p:nvPicPr>
        <p:blipFill>
          <a:blip r:embed="rId3" cstate="print"/>
          <a:stretch>
            <a:fillRect/>
          </a:stretch>
        </p:blipFill>
        <p:spPr>
          <a:xfrm>
            <a:off x="6808206" y="1271595"/>
            <a:ext cx="2666456" cy="215740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702449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7393EC-8497-E164-263A-C978F72B2A14}"/>
              </a:ext>
            </a:extLst>
          </p:cNvPr>
          <p:cNvSpPr>
            <a:spLocks noGrp="1"/>
          </p:cNvSpPr>
          <p:nvPr>
            <p:ph type="title"/>
          </p:nvPr>
        </p:nvSpPr>
        <p:spPr/>
        <p:txBody>
          <a:bodyPr/>
          <a:lstStyle/>
          <a:p>
            <a:r>
              <a:rPr lang="en-US" dirty="0"/>
              <a:t>Traditional Survey Process</a:t>
            </a:r>
          </a:p>
        </p:txBody>
      </p:sp>
      <p:pic>
        <p:nvPicPr>
          <p:cNvPr id="4" name="Content Placeholder 3">
            <a:extLst>
              <a:ext uri="{FF2B5EF4-FFF2-40B4-BE49-F238E27FC236}">
                <a16:creationId xmlns:a16="http://schemas.microsoft.com/office/drawing/2014/main" id="{6247932C-10FB-A5F0-D5BE-6CD4A5D26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650" y="1143000"/>
            <a:ext cx="4057988" cy="22860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0509C91-BE06-915F-D3AE-F7657566E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0477" y="1348582"/>
            <a:ext cx="2738896" cy="32004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3F22506-D954-58DA-0DA2-9DAAC498A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284" y="4412457"/>
            <a:ext cx="3328416" cy="18288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48DE871-6EF7-8364-EEB9-ADBA86888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2627" y="4038406"/>
            <a:ext cx="2565273" cy="1380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1536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4D3B7-275D-4A57-9541-0AA199919ECB}"/>
              </a:ext>
            </a:extLst>
          </p:cNvPr>
          <p:cNvSpPr>
            <a:spLocks noGrp="1"/>
          </p:cNvSpPr>
          <p:nvPr>
            <p:ph type="body" sz="quarter" idx="10"/>
          </p:nvPr>
        </p:nvSpPr>
        <p:spPr>
          <a:xfrm>
            <a:off x="985838" y="1228726"/>
            <a:ext cx="10515600" cy="4171950"/>
          </a:xfrm>
        </p:spPr>
        <p:txBody>
          <a:bodyPr/>
          <a:lstStyle/>
          <a:p>
            <a:pPr marL="285750" indent="-285750" algn="just">
              <a:lnSpc>
                <a:spcPct val="100000"/>
              </a:lnSpc>
              <a:spcBef>
                <a:spcPts val="2400"/>
              </a:spcBef>
              <a:buFont typeface="Arial" panose="020B0604020202020204" pitchFamily="34" charset="0"/>
              <a:buChar char="•"/>
            </a:pPr>
            <a:r>
              <a:rPr lang="en-US" sz="3000" dirty="0"/>
              <a:t>Open Data Kit (ODK) is an open-source mobile data collection platform. It enables users to fill out forms offline and send form data to a server when a connection is found. Once on the server, the data can be viewed, downloaded, and acted upon.</a:t>
            </a:r>
          </a:p>
          <a:p>
            <a:pPr marL="285750" indent="-285750" algn="just">
              <a:lnSpc>
                <a:spcPct val="100000"/>
              </a:lnSpc>
              <a:spcBef>
                <a:spcPts val="2400"/>
              </a:spcBef>
              <a:buFont typeface="Arial" panose="020B0604020202020204" pitchFamily="34" charset="0"/>
              <a:buChar char="•"/>
            </a:pPr>
            <a:r>
              <a:rPr lang="en-US" sz="3000" dirty="0"/>
              <a:t>Collect the data you need to make the right decisions (e.g., text, numeric, date, time, GPS location, media, barcode, choose one, select multiple, metadata). ODK tools also support grouping, skip logic, answer validation, repeat elements, calculations, multiple languages, and offline work!</a:t>
            </a:r>
          </a:p>
        </p:txBody>
      </p:sp>
      <p:sp>
        <p:nvSpPr>
          <p:cNvPr id="3" name="Title 2">
            <a:extLst>
              <a:ext uri="{FF2B5EF4-FFF2-40B4-BE49-F238E27FC236}">
                <a16:creationId xmlns:a16="http://schemas.microsoft.com/office/drawing/2014/main" id="{A7AF4DA6-CA4B-4AA2-8223-45DA2F69F7C3}"/>
              </a:ext>
            </a:extLst>
          </p:cNvPr>
          <p:cNvSpPr>
            <a:spLocks noGrp="1"/>
          </p:cNvSpPr>
          <p:nvPr>
            <p:ph type="title"/>
          </p:nvPr>
        </p:nvSpPr>
        <p:spPr>
          <a:xfrm>
            <a:off x="985838" y="365125"/>
            <a:ext cx="10515600" cy="863601"/>
          </a:xfrm>
        </p:spPr>
        <p:txBody>
          <a:bodyPr/>
          <a:lstStyle/>
          <a:p>
            <a:r>
              <a:rPr lang="en-US" dirty="0"/>
              <a:t>What is ODK?</a:t>
            </a:r>
          </a:p>
        </p:txBody>
      </p:sp>
    </p:spTree>
    <p:extLst>
      <p:ext uri="{BB962C8B-B14F-4D97-AF65-F5344CB8AC3E}">
        <p14:creationId xmlns:p14="http://schemas.microsoft.com/office/powerpoint/2010/main" val="3138805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0559AA-BB00-4516-AA11-635BD7697599}"/>
              </a:ext>
            </a:extLst>
          </p:cNvPr>
          <p:cNvSpPr>
            <a:spLocks noGrp="1"/>
          </p:cNvSpPr>
          <p:nvPr>
            <p:ph type="title"/>
          </p:nvPr>
        </p:nvSpPr>
        <p:spPr/>
        <p:txBody>
          <a:bodyPr/>
          <a:lstStyle/>
          <a:p>
            <a:r>
              <a:rPr lang="en-US" dirty="0"/>
              <a:t>Why ODK?</a:t>
            </a:r>
          </a:p>
        </p:txBody>
      </p:sp>
      <p:grpSp>
        <p:nvGrpSpPr>
          <p:cNvPr id="56" name="Group 55">
            <a:extLst>
              <a:ext uri="{FF2B5EF4-FFF2-40B4-BE49-F238E27FC236}">
                <a16:creationId xmlns:a16="http://schemas.microsoft.com/office/drawing/2014/main" id="{D352A89A-8545-49FB-0CF5-0D8BF7396FB8}"/>
              </a:ext>
            </a:extLst>
          </p:cNvPr>
          <p:cNvGrpSpPr/>
          <p:nvPr/>
        </p:nvGrpSpPr>
        <p:grpSpPr>
          <a:xfrm>
            <a:off x="7940675" y="1522207"/>
            <a:ext cx="3716338" cy="1628981"/>
            <a:chOff x="7940675" y="1522207"/>
            <a:chExt cx="3716338" cy="1628981"/>
          </a:xfrm>
        </p:grpSpPr>
        <p:sp>
          <p:nvSpPr>
            <p:cNvPr id="19" name="Rectangle 9">
              <a:extLst>
                <a:ext uri="{FF2B5EF4-FFF2-40B4-BE49-F238E27FC236}">
                  <a16:creationId xmlns:a16="http://schemas.microsoft.com/office/drawing/2014/main" id="{E4C08944-D613-604C-24A5-EF7E56D13AFE}"/>
                </a:ext>
              </a:extLst>
            </p:cNvPr>
            <p:cNvSpPr>
              <a:spLocks noChangeArrowheads="1"/>
            </p:cNvSpPr>
            <p:nvPr/>
          </p:nvSpPr>
          <p:spPr bwMode="auto">
            <a:xfrm>
              <a:off x="9001125" y="2463800"/>
              <a:ext cx="22066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1" name="Group 50">
              <a:extLst>
                <a:ext uri="{FF2B5EF4-FFF2-40B4-BE49-F238E27FC236}">
                  <a16:creationId xmlns:a16="http://schemas.microsoft.com/office/drawing/2014/main" id="{46FBE8A6-CCB9-20B3-4073-60D546A27B0E}"/>
                </a:ext>
              </a:extLst>
            </p:cNvPr>
            <p:cNvGrpSpPr/>
            <p:nvPr/>
          </p:nvGrpSpPr>
          <p:grpSpPr>
            <a:xfrm>
              <a:off x="7940675" y="1522207"/>
              <a:ext cx="3716338" cy="1628981"/>
              <a:chOff x="7940675" y="1522207"/>
              <a:chExt cx="3716338" cy="1628981"/>
            </a:xfrm>
          </p:grpSpPr>
          <p:pic>
            <p:nvPicPr>
              <p:cNvPr id="12" name="Picture 11">
                <a:extLst>
                  <a:ext uri="{FF2B5EF4-FFF2-40B4-BE49-F238E27FC236}">
                    <a16:creationId xmlns:a16="http://schemas.microsoft.com/office/drawing/2014/main" id="{B8913F76-0767-44A8-AFA7-F344CE351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978" y="1522207"/>
                <a:ext cx="400106" cy="304843"/>
              </a:xfrm>
              <a:prstGeom prst="rect">
                <a:avLst/>
              </a:prstGeom>
            </p:spPr>
          </p:pic>
          <p:sp>
            <p:nvSpPr>
              <p:cNvPr id="13" name="Rectangle 5">
                <a:extLst>
                  <a:ext uri="{FF2B5EF4-FFF2-40B4-BE49-F238E27FC236}">
                    <a16:creationId xmlns:a16="http://schemas.microsoft.com/office/drawing/2014/main" id="{8B5DDC4C-6AD7-2C92-24B6-97CEBA7808E4}"/>
                  </a:ext>
                </a:extLst>
              </p:cNvPr>
              <p:cNvSpPr>
                <a:spLocks noChangeArrowheads="1"/>
              </p:cNvSpPr>
              <p:nvPr/>
            </p:nvSpPr>
            <p:spPr bwMode="auto">
              <a:xfrm>
                <a:off x="8455025" y="1549400"/>
                <a:ext cx="21399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974D05"/>
                    </a:solidFill>
                    <a:effectLst/>
                    <a:latin typeface="Calibri" panose="020F0502020204030204" pitchFamily="34" charset="0"/>
                  </a:rPr>
                  <a:t>Analyze with ease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6">
                <a:extLst>
                  <a:ext uri="{FF2B5EF4-FFF2-40B4-BE49-F238E27FC236}">
                    <a16:creationId xmlns:a16="http://schemas.microsoft.com/office/drawing/2014/main" id="{280C9BEA-5FA6-4EF6-DE60-DB54D8B5AAC1}"/>
                  </a:ext>
                </a:extLst>
              </p:cNvPr>
              <p:cNvSpPr>
                <a:spLocks noChangeArrowheads="1"/>
              </p:cNvSpPr>
              <p:nvPr/>
            </p:nvSpPr>
            <p:spPr bwMode="auto">
              <a:xfrm>
                <a:off x="7940675" y="1854200"/>
                <a:ext cx="362743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Download your data or connect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7">
                <a:extLst>
                  <a:ext uri="{FF2B5EF4-FFF2-40B4-BE49-F238E27FC236}">
                    <a16:creationId xmlns:a16="http://schemas.microsoft.com/office/drawing/2014/main" id="{6B6BF93F-E8B5-EB0E-0693-7EB32583580A}"/>
                  </a:ext>
                </a:extLst>
              </p:cNvPr>
              <p:cNvSpPr>
                <a:spLocks noChangeArrowheads="1"/>
              </p:cNvSpPr>
              <p:nvPr/>
            </p:nvSpPr>
            <p:spPr bwMode="auto">
              <a:xfrm>
                <a:off x="7940675" y="2159000"/>
                <a:ext cx="371633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apps like Excel, Power BI, or R to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8">
                <a:extLst>
                  <a:ext uri="{FF2B5EF4-FFF2-40B4-BE49-F238E27FC236}">
                    <a16:creationId xmlns:a16="http://schemas.microsoft.com/office/drawing/2014/main" id="{05219873-A9AF-CF46-57A7-F66E82C33B5E}"/>
                  </a:ext>
                </a:extLst>
              </p:cNvPr>
              <p:cNvSpPr>
                <a:spLocks noChangeArrowheads="1"/>
              </p:cNvSpPr>
              <p:nvPr/>
            </p:nvSpPr>
            <p:spPr bwMode="auto">
              <a:xfrm>
                <a:off x="7940675" y="2463800"/>
                <a:ext cx="12668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create live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0">
                <a:extLst>
                  <a:ext uri="{FF2B5EF4-FFF2-40B4-BE49-F238E27FC236}">
                    <a16:creationId xmlns:a16="http://schemas.microsoft.com/office/drawing/2014/main" id="{BBD78C5E-CA71-BE1A-4DDC-9C8761DB4C25}"/>
                  </a:ext>
                </a:extLst>
              </p:cNvPr>
              <p:cNvSpPr>
                <a:spLocks noChangeArrowheads="1"/>
              </p:cNvSpPr>
              <p:nvPr/>
            </p:nvSpPr>
            <p:spPr bwMode="auto">
              <a:xfrm>
                <a:off x="9078913" y="2463800"/>
                <a:ext cx="11620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updating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1">
                <a:extLst>
                  <a:ext uri="{FF2B5EF4-FFF2-40B4-BE49-F238E27FC236}">
                    <a16:creationId xmlns:a16="http://schemas.microsoft.com/office/drawing/2014/main" id="{DF16FDCE-CAC4-FDD4-92B9-DD278D2BC608}"/>
                  </a:ext>
                </a:extLst>
              </p:cNvPr>
              <p:cNvSpPr>
                <a:spLocks noChangeArrowheads="1"/>
              </p:cNvSpPr>
              <p:nvPr/>
            </p:nvSpPr>
            <p:spPr bwMode="auto">
              <a:xfrm>
                <a:off x="7940675" y="2771775"/>
                <a:ext cx="13985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dashboards.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grpSp>
        <p:nvGrpSpPr>
          <p:cNvPr id="50" name="Group 49">
            <a:extLst>
              <a:ext uri="{FF2B5EF4-FFF2-40B4-BE49-F238E27FC236}">
                <a16:creationId xmlns:a16="http://schemas.microsoft.com/office/drawing/2014/main" id="{8DBABA72-DA28-F382-99C5-5286E71F6F07}"/>
              </a:ext>
            </a:extLst>
          </p:cNvPr>
          <p:cNvGrpSpPr/>
          <p:nvPr/>
        </p:nvGrpSpPr>
        <p:grpSpPr>
          <a:xfrm>
            <a:off x="4435475" y="1453691"/>
            <a:ext cx="3592513" cy="1697497"/>
            <a:chOff x="4435475" y="1453691"/>
            <a:chExt cx="3592513" cy="1697497"/>
          </a:xfrm>
        </p:grpSpPr>
        <p:pic>
          <p:nvPicPr>
            <p:cNvPr id="14" name="Picture 13">
              <a:extLst>
                <a:ext uri="{FF2B5EF4-FFF2-40B4-BE49-F238E27FC236}">
                  <a16:creationId xmlns:a16="http://schemas.microsoft.com/office/drawing/2014/main" id="{160E807B-DEBA-4577-8A80-D8999F6CC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812" y="1453691"/>
              <a:ext cx="400106" cy="400106"/>
            </a:xfrm>
            <a:prstGeom prst="rect">
              <a:avLst/>
            </a:prstGeom>
          </p:spPr>
        </p:pic>
        <p:sp>
          <p:nvSpPr>
            <p:cNvPr id="22" name="Rectangle 12">
              <a:extLst>
                <a:ext uri="{FF2B5EF4-FFF2-40B4-BE49-F238E27FC236}">
                  <a16:creationId xmlns:a16="http://schemas.microsoft.com/office/drawing/2014/main" id="{1BB9FF72-697D-C208-2F36-59614AF51DD2}"/>
                </a:ext>
              </a:extLst>
            </p:cNvPr>
            <p:cNvSpPr>
              <a:spLocks noChangeArrowheads="1"/>
            </p:cNvSpPr>
            <p:nvPr/>
          </p:nvSpPr>
          <p:spPr bwMode="auto">
            <a:xfrm>
              <a:off x="4949825" y="1549400"/>
              <a:ext cx="22336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974D05"/>
                  </a:solidFill>
                  <a:effectLst/>
                  <a:latin typeface="Calibri" panose="020F0502020204030204" pitchFamily="34" charset="0"/>
                </a:rPr>
                <a:t>Collect data offline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3">
              <a:extLst>
                <a:ext uri="{FF2B5EF4-FFF2-40B4-BE49-F238E27FC236}">
                  <a16:creationId xmlns:a16="http://schemas.microsoft.com/office/drawing/2014/main" id="{6EA34BFD-BB9D-D9A8-630F-4F6E6110D4D3}"/>
                </a:ext>
              </a:extLst>
            </p:cNvPr>
            <p:cNvSpPr>
              <a:spLocks noChangeArrowheads="1"/>
            </p:cNvSpPr>
            <p:nvPr/>
          </p:nvSpPr>
          <p:spPr bwMode="auto">
            <a:xfrm>
              <a:off x="4435475" y="1854200"/>
              <a:ext cx="3314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Use either the mobile app 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4">
              <a:extLst>
                <a:ext uri="{FF2B5EF4-FFF2-40B4-BE49-F238E27FC236}">
                  <a16:creationId xmlns:a16="http://schemas.microsoft.com/office/drawing/2014/main" id="{85944699-E4A1-F84E-9702-A2AEEF420B11}"/>
                </a:ext>
              </a:extLst>
            </p:cNvPr>
            <p:cNvSpPr>
              <a:spLocks noChangeArrowheads="1"/>
            </p:cNvSpPr>
            <p:nvPr/>
          </p:nvSpPr>
          <p:spPr bwMode="auto">
            <a:xfrm>
              <a:off x="4435475" y="2159000"/>
              <a:ext cx="28194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the web app. Forms 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15">
              <a:extLst>
                <a:ext uri="{FF2B5EF4-FFF2-40B4-BE49-F238E27FC236}">
                  <a16:creationId xmlns:a16="http://schemas.microsoft.com/office/drawing/2014/main" id="{8B1C2105-8498-0E67-CC46-8404EB59D2C6}"/>
                </a:ext>
              </a:extLst>
            </p:cNvPr>
            <p:cNvSpPr>
              <a:spLocks noChangeArrowheads="1"/>
            </p:cNvSpPr>
            <p:nvPr/>
          </p:nvSpPr>
          <p:spPr bwMode="auto">
            <a:xfrm>
              <a:off x="4435475" y="2463800"/>
              <a:ext cx="35925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submissions are synced when a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16">
              <a:extLst>
                <a:ext uri="{FF2B5EF4-FFF2-40B4-BE49-F238E27FC236}">
                  <a16:creationId xmlns:a16="http://schemas.microsoft.com/office/drawing/2014/main" id="{586CE382-B827-498E-05A8-4D2DFE583765}"/>
                </a:ext>
              </a:extLst>
            </p:cNvPr>
            <p:cNvSpPr>
              <a:spLocks noChangeArrowheads="1"/>
            </p:cNvSpPr>
            <p:nvPr/>
          </p:nvSpPr>
          <p:spPr bwMode="auto">
            <a:xfrm>
              <a:off x="4435475" y="2771775"/>
              <a:ext cx="22383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connection is found.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9" name="Group 48">
            <a:extLst>
              <a:ext uri="{FF2B5EF4-FFF2-40B4-BE49-F238E27FC236}">
                <a16:creationId xmlns:a16="http://schemas.microsoft.com/office/drawing/2014/main" id="{32EC8DDD-4D2D-E1BC-05FD-1BB8F34FBF67}"/>
              </a:ext>
            </a:extLst>
          </p:cNvPr>
          <p:cNvGrpSpPr/>
          <p:nvPr/>
        </p:nvGrpSpPr>
        <p:grpSpPr>
          <a:xfrm>
            <a:off x="926717" y="1453691"/>
            <a:ext cx="3619883" cy="1697497"/>
            <a:chOff x="926717" y="1453691"/>
            <a:chExt cx="3619883" cy="1697497"/>
          </a:xfrm>
        </p:grpSpPr>
        <p:pic>
          <p:nvPicPr>
            <p:cNvPr id="16" name="Picture 15">
              <a:extLst>
                <a:ext uri="{FF2B5EF4-FFF2-40B4-BE49-F238E27FC236}">
                  <a16:creationId xmlns:a16="http://schemas.microsoft.com/office/drawing/2014/main" id="{B2A4CE00-29B9-4E4F-82B6-AFEA4B0F0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717" y="1453691"/>
              <a:ext cx="295316" cy="400106"/>
            </a:xfrm>
            <a:prstGeom prst="rect">
              <a:avLst/>
            </a:prstGeom>
          </p:spPr>
        </p:pic>
        <p:sp>
          <p:nvSpPr>
            <p:cNvPr id="27" name="Rectangle 17">
              <a:extLst>
                <a:ext uri="{FF2B5EF4-FFF2-40B4-BE49-F238E27FC236}">
                  <a16:creationId xmlns:a16="http://schemas.microsoft.com/office/drawing/2014/main" id="{2FD36BED-0F6B-18BC-75E8-05E5EF616D29}"/>
                </a:ext>
              </a:extLst>
            </p:cNvPr>
            <p:cNvSpPr>
              <a:spLocks noChangeArrowheads="1"/>
            </p:cNvSpPr>
            <p:nvPr/>
          </p:nvSpPr>
          <p:spPr bwMode="auto">
            <a:xfrm>
              <a:off x="1330325" y="1549400"/>
              <a:ext cx="248126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974D05"/>
                  </a:solidFill>
                  <a:effectLst/>
                  <a:latin typeface="Calibri" panose="020F0502020204030204" pitchFamily="34" charset="0"/>
                </a:rPr>
                <a:t>Build powerful forms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18">
              <a:extLst>
                <a:ext uri="{FF2B5EF4-FFF2-40B4-BE49-F238E27FC236}">
                  <a16:creationId xmlns:a16="http://schemas.microsoft.com/office/drawing/2014/main" id="{4C227ACA-21F2-1521-364A-AC64D8FD4FF3}"/>
                </a:ext>
              </a:extLst>
            </p:cNvPr>
            <p:cNvSpPr>
              <a:spLocks noChangeArrowheads="1"/>
            </p:cNvSpPr>
            <p:nvPr/>
          </p:nvSpPr>
          <p:spPr bwMode="auto">
            <a:xfrm>
              <a:off x="930275" y="1854200"/>
              <a:ext cx="34702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Include photos, GPS locations,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19">
              <a:extLst>
                <a:ext uri="{FF2B5EF4-FFF2-40B4-BE49-F238E27FC236}">
                  <a16:creationId xmlns:a16="http://schemas.microsoft.com/office/drawing/2014/main" id="{4D5BA7BE-AFF0-7241-3673-E6046AFDAB1A}"/>
                </a:ext>
              </a:extLst>
            </p:cNvPr>
            <p:cNvSpPr>
              <a:spLocks noChangeArrowheads="1"/>
            </p:cNvSpPr>
            <p:nvPr/>
          </p:nvSpPr>
          <p:spPr bwMode="auto">
            <a:xfrm>
              <a:off x="930275" y="2159000"/>
              <a:ext cx="36163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skip logic, calculations, external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0">
              <a:extLst>
                <a:ext uri="{FF2B5EF4-FFF2-40B4-BE49-F238E27FC236}">
                  <a16:creationId xmlns:a16="http://schemas.microsoft.com/office/drawing/2014/main" id="{00BF7233-8400-EB06-DFFA-681E4F3ED4B4}"/>
                </a:ext>
              </a:extLst>
            </p:cNvPr>
            <p:cNvSpPr>
              <a:spLocks noChangeArrowheads="1"/>
            </p:cNvSpPr>
            <p:nvPr/>
          </p:nvSpPr>
          <p:spPr bwMode="auto">
            <a:xfrm>
              <a:off x="930275" y="2463800"/>
              <a:ext cx="33512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datasets, multiple languages,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1">
              <a:extLst>
                <a:ext uri="{FF2B5EF4-FFF2-40B4-BE49-F238E27FC236}">
                  <a16:creationId xmlns:a16="http://schemas.microsoft.com/office/drawing/2014/main" id="{826EC8BC-4AF8-5607-5FEA-81C2600D011B}"/>
                </a:ext>
              </a:extLst>
            </p:cNvPr>
            <p:cNvSpPr>
              <a:spLocks noChangeArrowheads="1"/>
            </p:cNvSpPr>
            <p:nvPr/>
          </p:nvSpPr>
          <p:spPr bwMode="auto">
            <a:xfrm>
              <a:off x="930275" y="2771775"/>
              <a:ext cx="11969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and more.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55" name="Group 54">
            <a:extLst>
              <a:ext uri="{FF2B5EF4-FFF2-40B4-BE49-F238E27FC236}">
                <a16:creationId xmlns:a16="http://schemas.microsoft.com/office/drawing/2014/main" id="{7B1D9D92-5199-4750-F708-3F68BD04765A}"/>
              </a:ext>
            </a:extLst>
          </p:cNvPr>
          <p:cNvGrpSpPr/>
          <p:nvPr/>
        </p:nvGrpSpPr>
        <p:grpSpPr>
          <a:xfrm>
            <a:off x="7940675" y="3678124"/>
            <a:ext cx="3379788" cy="1674927"/>
            <a:chOff x="7940675" y="3678124"/>
            <a:chExt cx="3379788" cy="1674927"/>
          </a:xfrm>
        </p:grpSpPr>
        <p:sp>
          <p:nvSpPr>
            <p:cNvPr id="34" name="Rectangle 24">
              <a:extLst>
                <a:ext uri="{FF2B5EF4-FFF2-40B4-BE49-F238E27FC236}">
                  <a16:creationId xmlns:a16="http://schemas.microsoft.com/office/drawing/2014/main" id="{963A9739-A0F1-7809-AF8D-50277E875F08}"/>
                </a:ext>
              </a:extLst>
            </p:cNvPr>
            <p:cNvSpPr>
              <a:spLocks noChangeArrowheads="1"/>
            </p:cNvSpPr>
            <p:nvPr/>
          </p:nvSpPr>
          <p:spPr bwMode="auto">
            <a:xfrm>
              <a:off x="9197975" y="4043363"/>
              <a:ext cx="2111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4" name="Group 53">
              <a:extLst>
                <a:ext uri="{FF2B5EF4-FFF2-40B4-BE49-F238E27FC236}">
                  <a16:creationId xmlns:a16="http://schemas.microsoft.com/office/drawing/2014/main" id="{88D03ABB-47AB-057C-5471-4C2D7570970B}"/>
                </a:ext>
              </a:extLst>
            </p:cNvPr>
            <p:cNvGrpSpPr/>
            <p:nvPr/>
          </p:nvGrpSpPr>
          <p:grpSpPr>
            <a:xfrm>
              <a:off x="7940675" y="3678124"/>
              <a:ext cx="3379788" cy="1674927"/>
              <a:chOff x="7940675" y="3678124"/>
              <a:chExt cx="3379788" cy="1674927"/>
            </a:xfrm>
          </p:grpSpPr>
          <p:pic>
            <p:nvPicPr>
              <p:cNvPr id="6" name="Picture 5">
                <a:extLst>
                  <a:ext uri="{FF2B5EF4-FFF2-40B4-BE49-F238E27FC236}">
                    <a16:creationId xmlns:a16="http://schemas.microsoft.com/office/drawing/2014/main" id="{61D8A4AC-77CC-4A09-B425-2C0B544834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9978" y="3678124"/>
                <a:ext cx="365760" cy="365760"/>
              </a:xfrm>
              <a:prstGeom prst="rect">
                <a:avLst/>
              </a:prstGeom>
            </p:spPr>
          </p:pic>
          <p:sp>
            <p:nvSpPr>
              <p:cNvPr id="32" name="Rectangle 22">
                <a:extLst>
                  <a:ext uri="{FF2B5EF4-FFF2-40B4-BE49-F238E27FC236}">
                    <a16:creationId xmlns:a16="http://schemas.microsoft.com/office/drawing/2014/main" id="{B885F157-AD07-70BE-FFBF-9CBA266DFA65}"/>
                  </a:ext>
                </a:extLst>
              </p:cNvPr>
              <p:cNvSpPr>
                <a:spLocks noChangeArrowheads="1"/>
              </p:cNvSpPr>
              <p:nvPr/>
            </p:nvSpPr>
            <p:spPr bwMode="auto">
              <a:xfrm>
                <a:off x="8397875" y="3738563"/>
                <a:ext cx="14684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974D05"/>
                    </a:solidFill>
                    <a:effectLst/>
                    <a:latin typeface="Calibri" panose="020F0502020204030204" pitchFamily="34" charset="0"/>
                  </a:rPr>
                  <a:t>Open source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3">
                <a:extLst>
                  <a:ext uri="{FF2B5EF4-FFF2-40B4-BE49-F238E27FC236}">
                    <a16:creationId xmlns:a16="http://schemas.microsoft.com/office/drawing/2014/main" id="{A79F5528-F43D-FA56-14C6-2A0FAF33FCA8}"/>
                  </a:ext>
                </a:extLst>
              </p:cNvPr>
              <p:cNvSpPr>
                <a:spLocks noChangeArrowheads="1"/>
              </p:cNvSpPr>
              <p:nvPr/>
            </p:nvSpPr>
            <p:spPr bwMode="auto">
              <a:xfrm>
                <a:off x="7940675" y="4043363"/>
                <a:ext cx="13922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ODK is open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25">
                <a:extLst>
                  <a:ext uri="{FF2B5EF4-FFF2-40B4-BE49-F238E27FC236}">
                    <a16:creationId xmlns:a16="http://schemas.microsoft.com/office/drawing/2014/main" id="{5F83F057-269D-864A-B4D5-3A37198D9D84}"/>
                  </a:ext>
                </a:extLst>
              </p:cNvPr>
              <p:cNvSpPr>
                <a:spLocks noChangeArrowheads="1"/>
              </p:cNvSpPr>
              <p:nvPr/>
            </p:nvSpPr>
            <p:spPr bwMode="auto">
              <a:xfrm>
                <a:off x="9275763" y="4043363"/>
                <a:ext cx="19224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source software.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6">
                <a:extLst>
                  <a:ext uri="{FF2B5EF4-FFF2-40B4-BE49-F238E27FC236}">
                    <a16:creationId xmlns:a16="http://schemas.microsoft.com/office/drawing/2014/main" id="{AC6943E0-1D49-167B-C66D-7F6B5DFC0C97}"/>
                  </a:ext>
                </a:extLst>
              </p:cNvPr>
              <p:cNvSpPr>
                <a:spLocks noChangeArrowheads="1"/>
              </p:cNvSpPr>
              <p:nvPr/>
            </p:nvSpPr>
            <p:spPr bwMode="auto">
              <a:xfrm>
                <a:off x="7940675" y="4348163"/>
                <a:ext cx="33797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Use as is, customize as you see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7">
                <a:extLst>
                  <a:ext uri="{FF2B5EF4-FFF2-40B4-BE49-F238E27FC236}">
                    <a16:creationId xmlns:a16="http://schemas.microsoft.com/office/drawing/2014/main" id="{CD396DDA-3AFE-3CDE-0D9C-5F24721FC2A2}"/>
                  </a:ext>
                </a:extLst>
              </p:cNvPr>
              <p:cNvSpPr>
                <a:spLocks noChangeArrowheads="1"/>
              </p:cNvSpPr>
              <p:nvPr/>
            </p:nvSpPr>
            <p:spPr bwMode="auto">
              <a:xfrm>
                <a:off x="7940675" y="4652963"/>
                <a:ext cx="23272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fit, or try compatible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8">
                <a:extLst>
                  <a:ext uri="{FF2B5EF4-FFF2-40B4-BE49-F238E27FC236}">
                    <a16:creationId xmlns:a16="http://schemas.microsoft.com/office/drawing/2014/main" id="{B977D7A0-66EA-125F-DD04-0B808ECBB540}"/>
                  </a:ext>
                </a:extLst>
              </p:cNvPr>
              <p:cNvSpPr>
                <a:spLocks noChangeArrowheads="1"/>
              </p:cNvSpPr>
              <p:nvPr/>
            </p:nvSpPr>
            <p:spPr bwMode="auto">
              <a:xfrm>
                <a:off x="7940675" y="4957763"/>
                <a:ext cx="14859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alternatives.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grpSp>
        <p:nvGrpSpPr>
          <p:cNvPr id="53" name="Group 52">
            <a:extLst>
              <a:ext uri="{FF2B5EF4-FFF2-40B4-BE49-F238E27FC236}">
                <a16:creationId xmlns:a16="http://schemas.microsoft.com/office/drawing/2014/main" id="{2952F081-6D93-3B44-63E9-F8FE43467260}"/>
              </a:ext>
            </a:extLst>
          </p:cNvPr>
          <p:cNvGrpSpPr/>
          <p:nvPr/>
        </p:nvGrpSpPr>
        <p:grpSpPr>
          <a:xfrm>
            <a:off x="4435475" y="3659072"/>
            <a:ext cx="3317875" cy="1693979"/>
            <a:chOff x="4435475" y="3659072"/>
            <a:chExt cx="3317875" cy="1693979"/>
          </a:xfrm>
        </p:grpSpPr>
        <p:pic>
          <p:nvPicPr>
            <p:cNvPr id="8" name="Picture 7">
              <a:extLst>
                <a:ext uri="{FF2B5EF4-FFF2-40B4-BE49-F238E27FC236}">
                  <a16:creationId xmlns:a16="http://schemas.microsoft.com/office/drawing/2014/main" id="{032A3A3D-8DD0-42AB-AA60-84CF76A83C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5812" y="3659072"/>
              <a:ext cx="400106" cy="381053"/>
            </a:xfrm>
            <a:prstGeom prst="rect">
              <a:avLst/>
            </a:prstGeom>
          </p:spPr>
        </p:pic>
        <p:sp>
          <p:nvSpPr>
            <p:cNvPr id="39" name="Rectangle 29">
              <a:extLst>
                <a:ext uri="{FF2B5EF4-FFF2-40B4-BE49-F238E27FC236}">
                  <a16:creationId xmlns:a16="http://schemas.microsoft.com/office/drawing/2014/main" id="{27C73A02-68F6-B9C2-B6D9-191BE82483F8}"/>
                </a:ext>
              </a:extLst>
            </p:cNvPr>
            <p:cNvSpPr>
              <a:spLocks noChangeArrowheads="1"/>
            </p:cNvSpPr>
            <p:nvPr/>
          </p:nvSpPr>
          <p:spPr bwMode="auto">
            <a:xfrm>
              <a:off x="4949825" y="3738563"/>
              <a:ext cx="24368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974D05"/>
                  </a:solidFill>
                  <a:effectLst/>
                  <a:latin typeface="Calibri" panose="020F0502020204030204" pitchFamily="34" charset="0"/>
                </a:rPr>
                <a:t>Proven at global scale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0">
              <a:extLst>
                <a:ext uri="{FF2B5EF4-FFF2-40B4-BE49-F238E27FC236}">
                  <a16:creationId xmlns:a16="http://schemas.microsoft.com/office/drawing/2014/main" id="{38464FFD-BAFD-3E3F-4FC2-58046461930B}"/>
                </a:ext>
              </a:extLst>
            </p:cNvPr>
            <p:cNvSpPr>
              <a:spLocks noChangeArrowheads="1"/>
            </p:cNvSpPr>
            <p:nvPr/>
          </p:nvSpPr>
          <p:spPr bwMode="auto">
            <a:xfrm>
              <a:off x="4435475" y="4043363"/>
              <a:ext cx="25796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ODK is used globally by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1">
              <a:extLst>
                <a:ext uri="{FF2B5EF4-FFF2-40B4-BE49-F238E27FC236}">
                  <a16:creationId xmlns:a16="http://schemas.microsoft.com/office/drawing/2014/main" id="{4BE25CB8-9A61-371D-7A76-61D55127847D}"/>
                </a:ext>
              </a:extLst>
            </p:cNvPr>
            <p:cNvSpPr>
              <a:spLocks noChangeArrowheads="1"/>
            </p:cNvSpPr>
            <p:nvPr/>
          </p:nvSpPr>
          <p:spPr bwMode="auto">
            <a:xfrm>
              <a:off x="4435475" y="4348163"/>
              <a:ext cx="29083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organizations like yours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2">
              <a:extLst>
                <a:ext uri="{FF2B5EF4-FFF2-40B4-BE49-F238E27FC236}">
                  <a16:creationId xmlns:a16="http://schemas.microsoft.com/office/drawing/2014/main" id="{E3F645D2-3C7A-F0F9-6CC4-060B27E9728F}"/>
                </a:ext>
              </a:extLst>
            </p:cNvPr>
            <p:cNvSpPr>
              <a:spLocks noChangeArrowheads="1"/>
            </p:cNvSpPr>
            <p:nvPr/>
          </p:nvSpPr>
          <p:spPr bwMode="auto">
            <a:xfrm>
              <a:off x="4435475" y="4652963"/>
              <a:ext cx="33178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collect millions of submissions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3">
              <a:extLst>
                <a:ext uri="{FF2B5EF4-FFF2-40B4-BE49-F238E27FC236}">
                  <a16:creationId xmlns:a16="http://schemas.microsoft.com/office/drawing/2014/main" id="{CDF7892E-5759-6874-5A60-3444C45DBAF5}"/>
                </a:ext>
              </a:extLst>
            </p:cNvPr>
            <p:cNvSpPr>
              <a:spLocks noChangeArrowheads="1"/>
            </p:cNvSpPr>
            <p:nvPr/>
          </p:nvSpPr>
          <p:spPr bwMode="auto">
            <a:xfrm>
              <a:off x="4435475" y="4957763"/>
              <a:ext cx="15906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every month.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52" name="Group 51">
            <a:extLst>
              <a:ext uri="{FF2B5EF4-FFF2-40B4-BE49-F238E27FC236}">
                <a16:creationId xmlns:a16="http://schemas.microsoft.com/office/drawing/2014/main" id="{CEEF90DE-6D29-4F87-F91C-4BB544C56A1B}"/>
              </a:ext>
            </a:extLst>
          </p:cNvPr>
          <p:cNvGrpSpPr/>
          <p:nvPr/>
        </p:nvGrpSpPr>
        <p:grpSpPr>
          <a:xfrm>
            <a:off x="926717" y="3678124"/>
            <a:ext cx="3178558" cy="1674927"/>
            <a:chOff x="926717" y="3678124"/>
            <a:chExt cx="3178558" cy="1674927"/>
          </a:xfrm>
        </p:grpSpPr>
        <p:pic>
          <p:nvPicPr>
            <p:cNvPr id="10" name="Picture 9">
              <a:extLst>
                <a:ext uri="{FF2B5EF4-FFF2-40B4-BE49-F238E27FC236}">
                  <a16:creationId xmlns:a16="http://schemas.microsoft.com/office/drawing/2014/main" id="{B4067E25-48CA-41EB-AD27-C841BE65CD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717" y="3678124"/>
              <a:ext cx="400106" cy="362001"/>
            </a:xfrm>
            <a:prstGeom prst="rect">
              <a:avLst/>
            </a:prstGeom>
          </p:spPr>
        </p:pic>
        <p:sp>
          <p:nvSpPr>
            <p:cNvPr id="44" name="Rectangle 34">
              <a:extLst>
                <a:ext uri="{FF2B5EF4-FFF2-40B4-BE49-F238E27FC236}">
                  <a16:creationId xmlns:a16="http://schemas.microsoft.com/office/drawing/2014/main" id="{9558BBED-7E7E-E092-5E13-5161A8E02395}"/>
                </a:ext>
              </a:extLst>
            </p:cNvPr>
            <p:cNvSpPr>
              <a:spLocks noChangeArrowheads="1"/>
            </p:cNvSpPr>
            <p:nvPr/>
          </p:nvSpPr>
          <p:spPr bwMode="auto">
            <a:xfrm>
              <a:off x="1387475" y="3738563"/>
              <a:ext cx="24749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974D05"/>
                  </a:solidFill>
                  <a:effectLst/>
                  <a:latin typeface="Calibri" panose="020F0502020204030204" pitchFamily="34" charset="0"/>
                </a:rPr>
                <a:t>Trusted across sectors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35">
              <a:extLst>
                <a:ext uri="{FF2B5EF4-FFF2-40B4-BE49-F238E27FC236}">
                  <a16:creationId xmlns:a16="http://schemas.microsoft.com/office/drawing/2014/main" id="{6343E411-5441-7B4E-588E-8AD662A78758}"/>
                </a:ext>
              </a:extLst>
            </p:cNvPr>
            <p:cNvSpPr>
              <a:spLocks noChangeArrowheads="1"/>
            </p:cNvSpPr>
            <p:nvPr/>
          </p:nvSpPr>
          <p:spPr bwMode="auto">
            <a:xfrm>
              <a:off x="930275" y="4043363"/>
              <a:ext cx="3175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ODK is the standard in public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36">
              <a:extLst>
                <a:ext uri="{FF2B5EF4-FFF2-40B4-BE49-F238E27FC236}">
                  <a16:creationId xmlns:a16="http://schemas.microsoft.com/office/drawing/2014/main" id="{6D2E13F9-6B75-BB84-9166-B85161A666AE}"/>
                </a:ext>
              </a:extLst>
            </p:cNvPr>
            <p:cNvSpPr>
              <a:spLocks noChangeArrowheads="1"/>
            </p:cNvSpPr>
            <p:nvPr/>
          </p:nvSpPr>
          <p:spPr bwMode="auto">
            <a:xfrm>
              <a:off x="930275" y="4348163"/>
              <a:ext cx="30972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health, global development,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37">
              <a:extLst>
                <a:ext uri="{FF2B5EF4-FFF2-40B4-BE49-F238E27FC236}">
                  <a16:creationId xmlns:a16="http://schemas.microsoft.com/office/drawing/2014/main" id="{2F3A8752-DDAA-3BA0-AC05-F2F938309F7B}"/>
                </a:ext>
              </a:extLst>
            </p:cNvPr>
            <p:cNvSpPr>
              <a:spLocks noChangeArrowheads="1"/>
            </p:cNvSpPr>
            <p:nvPr/>
          </p:nvSpPr>
          <p:spPr bwMode="auto">
            <a:xfrm>
              <a:off x="930275" y="4652963"/>
              <a:ext cx="2590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crisis response, climate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38">
              <a:extLst>
                <a:ext uri="{FF2B5EF4-FFF2-40B4-BE49-F238E27FC236}">
                  <a16:creationId xmlns:a16="http://schemas.microsoft.com/office/drawing/2014/main" id="{EE36533D-B608-9C93-F05D-4CF6ECE86972}"/>
                </a:ext>
              </a:extLst>
            </p:cNvPr>
            <p:cNvSpPr>
              <a:spLocks noChangeArrowheads="1"/>
            </p:cNvSpPr>
            <p:nvPr/>
          </p:nvSpPr>
          <p:spPr bwMode="auto">
            <a:xfrm>
              <a:off x="930275" y="4957763"/>
              <a:ext cx="258603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monitoring, and more.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33970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E9B82E-4293-4984-8222-20E1B853322D}"/>
              </a:ext>
            </a:extLst>
          </p:cNvPr>
          <p:cNvSpPr>
            <a:spLocks noGrp="1"/>
          </p:cNvSpPr>
          <p:nvPr>
            <p:ph type="body" sz="quarter" idx="10"/>
          </p:nvPr>
        </p:nvSpPr>
        <p:spPr>
          <a:xfrm>
            <a:off x="985838" y="1543666"/>
            <a:ext cx="10515600" cy="3857010"/>
          </a:xfrm>
        </p:spPr>
        <p:txBody>
          <a:bodyPr/>
          <a:lstStyle/>
          <a:p>
            <a:pPr algn="just">
              <a:spcAft>
                <a:spcPts val="1200"/>
              </a:spcAft>
            </a:pPr>
            <a:r>
              <a:rPr lang="en-US" sz="2800" dirty="0"/>
              <a:t>Millions of people use ODK to collect data because it works anywhere. Here are a few examples:</a:t>
            </a:r>
            <a:endParaRPr lang="en-US" sz="600" dirty="0">
              <a:hlinkClick r:id="rId2"/>
            </a:endParaRPr>
          </a:p>
          <a:p>
            <a:pPr marL="285750" indent="-285750">
              <a:spcAft>
                <a:spcPts val="600"/>
              </a:spcAft>
              <a:buFont typeface="Arial" panose="020B0604020202020204" pitchFamily="34" charset="0"/>
              <a:buChar char="•"/>
            </a:pPr>
            <a:r>
              <a:rPr lang="en-US" sz="2800" dirty="0">
                <a:hlinkClick r:id="rId2"/>
              </a:rPr>
              <a:t>Food and Agriculture Organization (FAO)</a:t>
            </a:r>
            <a:endParaRPr lang="en-US" sz="2800" dirty="0"/>
          </a:p>
          <a:p>
            <a:pPr marL="285750" indent="-285750">
              <a:spcAft>
                <a:spcPts val="600"/>
              </a:spcAft>
              <a:buFont typeface="Arial" panose="020B0604020202020204" pitchFamily="34" charset="0"/>
              <a:buChar char="•"/>
            </a:pPr>
            <a:r>
              <a:rPr lang="en-US" sz="2800" dirty="0">
                <a:hlinkClick r:id="rId3"/>
              </a:rPr>
              <a:t>World Health Organization (WHO)</a:t>
            </a:r>
            <a:endParaRPr lang="en-US" sz="2800" dirty="0"/>
          </a:p>
          <a:p>
            <a:pPr marL="285750" indent="-285750">
              <a:spcAft>
                <a:spcPts val="600"/>
              </a:spcAft>
              <a:buFont typeface="Arial" panose="020B0604020202020204" pitchFamily="34" charset="0"/>
              <a:buChar char="•"/>
            </a:pPr>
            <a:r>
              <a:rPr lang="en-US" sz="2800" dirty="0">
                <a:hlinkClick r:id="rId4"/>
              </a:rPr>
              <a:t>World Food Program (WFP)</a:t>
            </a:r>
            <a:endParaRPr lang="en-US" sz="2800" dirty="0"/>
          </a:p>
          <a:p>
            <a:pPr marL="285750" indent="-285750">
              <a:spcAft>
                <a:spcPts val="600"/>
              </a:spcAft>
              <a:buFont typeface="Arial" panose="020B0604020202020204" pitchFamily="34" charset="0"/>
              <a:buChar char="•"/>
            </a:pPr>
            <a:r>
              <a:rPr lang="en-US" sz="2800" dirty="0">
                <a:hlinkClick r:id="rId5"/>
              </a:rPr>
              <a:t>World Bank</a:t>
            </a:r>
            <a:endParaRPr lang="en-US" sz="2800" dirty="0"/>
          </a:p>
          <a:p>
            <a:pPr marL="285750" indent="-285750">
              <a:spcAft>
                <a:spcPts val="600"/>
              </a:spcAft>
              <a:buFont typeface="Arial" panose="020B0604020202020204" pitchFamily="34" charset="0"/>
              <a:buChar char="•"/>
            </a:pPr>
            <a:r>
              <a:rPr lang="en-US" sz="2800" dirty="0">
                <a:hlinkClick r:id="rId6"/>
              </a:rPr>
              <a:t>Red Cross</a:t>
            </a:r>
            <a:endParaRPr lang="en-US" sz="2800" dirty="0"/>
          </a:p>
        </p:txBody>
      </p:sp>
      <p:sp>
        <p:nvSpPr>
          <p:cNvPr id="3" name="Title 2">
            <a:extLst>
              <a:ext uri="{FF2B5EF4-FFF2-40B4-BE49-F238E27FC236}">
                <a16:creationId xmlns:a16="http://schemas.microsoft.com/office/drawing/2014/main" id="{36A8579E-3577-4054-B35B-864AD2C91EA2}"/>
              </a:ext>
            </a:extLst>
          </p:cNvPr>
          <p:cNvSpPr>
            <a:spLocks noGrp="1"/>
          </p:cNvSpPr>
          <p:nvPr>
            <p:ph type="title"/>
          </p:nvPr>
        </p:nvSpPr>
        <p:spPr/>
        <p:txBody>
          <a:bodyPr/>
          <a:lstStyle/>
          <a:p>
            <a:r>
              <a:rPr lang="en-US" dirty="0"/>
              <a:t>Who are using ODK?</a:t>
            </a:r>
          </a:p>
        </p:txBody>
      </p:sp>
      <p:pic>
        <p:nvPicPr>
          <p:cNvPr id="5" name="Picture 4" descr="A picture containing graphical user interface&#10;&#10;Description automatically generated">
            <a:extLst>
              <a:ext uri="{FF2B5EF4-FFF2-40B4-BE49-F238E27FC236}">
                <a16:creationId xmlns:a16="http://schemas.microsoft.com/office/drawing/2014/main" id="{F90F7CBD-5855-43D7-B426-3C93EB7202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8186" y="4818882"/>
            <a:ext cx="2114550" cy="714375"/>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ED811089-F25B-436C-8E01-C3BD97103F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0936" y="3891913"/>
            <a:ext cx="2971800" cy="600075"/>
          </a:xfrm>
          <a:prstGeom prst="rect">
            <a:avLst/>
          </a:prstGeom>
        </p:spPr>
      </p:pic>
      <p:pic>
        <p:nvPicPr>
          <p:cNvPr id="9" name="Picture 8" descr="Logo&#10;&#10;Description automatically generated">
            <a:extLst>
              <a:ext uri="{FF2B5EF4-FFF2-40B4-BE49-F238E27FC236}">
                <a16:creationId xmlns:a16="http://schemas.microsoft.com/office/drawing/2014/main" id="{81EFD55C-093D-495B-8C7B-138809A108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59766" y="2493302"/>
            <a:ext cx="902970" cy="914400"/>
          </a:xfrm>
          <a:prstGeom prst="rect">
            <a:avLst/>
          </a:prstGeom>
        </p:spPr>
      </p:pic>
      <p:pic>
        <p:nvPicPr>
          <p:cNvPr id="11" name="Picture 10" descr="Logo&#10;&#10;Description automatically generated">
            <a:extLst>
              <a:ext uri="{FF2B5EF4-FFF2-40B4-BE49-F238E27FC236}">
                <a16:creationId xmlns:a16="http://schemas.microsoft.com/office/drawing/2014/main" id="{AB9900DC-3EAC-4FC7-B97B-F4B1881456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50627" y="2493302"/>
            <a:ext cx="1036402" cy="914400"/>
          </a:xfrm>
          <a:prstGeom prst="rect">
            <a:avLst/>
          </a:prstGeom>
        </p:spPr>
      </p:pic>
      <p:pic>
        <p:nvPicPr>
          <p:cNvPr id="13" name="Picture 12" descr="Logo&#10;&#10;Description automatically generated">
            <a:extLst>
              <a:ext uri="{FF2B5EF4-FFF2-40B4-BE49-F238E27FC236}">
                <a16:creationId xmlns:a16="http://schemas.microsoft.com/office/drawing/2014/main" id="{1960882A-82B9-44BD-BC5A-364E3A2624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77504" y="2493302"/>
            <a:ext cx="900386" cy="914400"/>
          </a:xfrm>
          <a:prstGeom prst="rect">
            <a:avLst/>
          </a:prstGeom>
        </p:spPr>
      </p:pic>
    </p:spTree>
    <p:extLst>
      <p:ext uri="{BB962C8B-B14F-4D97-AF65-F5344CB8AC3E}">
        <p14:creationId xmlns:p14="http://schemas.microsoft.com/office/powerpoint/2010/main" val="986023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0E99A-9470-4BA1-99E0-6C7FEB21C39C}"/>
              </a:ext>
            </a:extLst>
          </p:cNvPr>
          <p:cNvSpPr>
            <a:spLocks noGrp="1"/>
          </p:cNvSpPr>
          <p:nvPr>
            <p:ph type="title"/>
          </p:nvPr>
        </p:nvSpPr>
        <p:spPr/>
        <p:txBody>
          <a:bodyPr/>
          <a:lstStyle/>
          <a:p>
            <a:r>
              <a:rPr lang="en-US" dirty="0"/>
              <a:t>ODK Framework</a:t>
            </a:r>
          </a:p>
        </p:txBody>
      </p:sp>
      <p:pic>
        <p:nvPicPr>
          <p:cNvPr id="4" name="Content Placeholder 3">
            <a:extLst>
              <a:ext uri="{FF2B5EF4-FFF2-40B4-BE49-F238E27FC236}">
                <a16:creationId xmlns:a16="http://schemas.microsoft.com/office/drawing/2014/main" id="{E32BB25A-E953-4914-A6FB-F3870FB26D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0560" y="1166018"/>
            <a:ext cx="8046156" cy="4525963"/>
          </a:xfrm>
        </p:spPr>
      </p:pic>
      <p:pic>
        <p:nvPicPr>
          <p:cNvPr id="6" name="Content Placeholder 3">
            <a:extLst>
              <a:ext uri="{FF2B5EF4-FFF2-40B4-BE49-F238E27FC236}">
                <a16:creationId xmlns:a16="http://schemas.microsoft.com/office/drawing/2014/main" id="{8F859137-0807-42A0-ABE8-E22B0C5A4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284" y="1027906"/>
            <a:ext cx="8940800" cy="5029200"/>
          </a:xfrm>
          <a:prstGeom prst="rect">
            <a:avLst/>
          </a:prstGeom>
        </p:spPr>
      </p:pic>
    </p:spTree>
    <p:extLst>
      <p:ext uri="{BB962C8B-B14F-4D97-AF65-F5344CB8AC3E}">
        <p14:creationId xmlns:p14="http://schemas.microsoft.com/office/powerpoint/2010/main" val="3202980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C80A19-5CC4-4477-AF96-C4A49F8A0267}"/>
              </a:ext>
            </a:extLst>
          </p:cNvPr>
          <p:cNvSpPr>
            <a:spLocks noGrp="1"/>
          </p:cNvSpPr>
          <p:nvPr>
            <p:ph type="body" sz="quarter" idx="10"/>
          </p:nvPr>
        </p:nvSpPr>
        <p:spPr>
          <a:xfrm>
            <a:off x="985838" y="1294646"/>
            <a:ext cx="10787062" cy="4662534"/>
          </a:xfrm>
        </p:spPr>
        <p:txBody>
          <a:bodyPr/>
          <a:lstStyle/>
          <a:p>
            <a:pPr marL="285750" indent="-285750">
              <a:lnSpc>
                <a:spcPts val="2200"/>
              </a:lnSpc>
              <a:spcBef>
                <a:spcPts val="800"/>
              </a:spcBef>
              <a:buFont typeface="Arial" panose="020B0604020202020204" pitchFamily="34" charset="0"/>
              <a:buChar char="•"/>
            </a:pPr>
            <a:r>
              <a:rPr lang="en-US" sz="2000" b="1" dirty="0">
                <a:solidFill>
                  <a:srgbClr val="00773F"/>
                </a:solidFill>
              </a:rPr>
              <a:t>Design Survey Template:</a:t>
            </a:r>
          </a:p>
          <a:p>
            <a:pPr marL="971550" lvl="1" indent="-285750">
              <a:lnSpc>
                <a:spcPts val="2200"/>
              </a:lnSpc>
              <a:spcBef>
                <a:spcPts val="800"/>
              </a:spcBef>
            </a:pPr>
            <a:r>
              <a:rPr lang="en-US" sz="2000" dirty="0"/>
              <a:t>ODK </a:t>
            </a:r>
            <a:r>
              <a:rPr lang="en-US" sz="2000" dirty="0">
                <a:hlinkClick r:id="rId3"/>
              </a:rPr>
              <a:t>Build</a:t>
            </a:r>
            <a:r>
              <a:rPr lang="en-US" sz="2000" dirty="0"/>
              <a:t> web-based tool for creating ODK forms used drag-and-drop interface.</a:t>
            </a:r>
          </a:p>
          <a:p>
            <a:pPr marL="971550" lvl="1" indent="-285750">
              <a:lnSpc>
                <a:spcPts val="2200"/>
              </a:lnSpc>
              <a:spcBef>
                <a:spcPts val="800"/>
              </a:spcBef>
            </a:pPr>
            <a:r>
              <a:rPr lang="en-US" sz="2000" dirty="0" err="1">
                <a:hlinkClick r:id="rId4"/>
              </a:rPr>
              <a:t>XLSForm</a:t>
            </a:r>
            <a:r>
              <a:rPr lang="en-US" sz="2000" dirty="0"/>
              <a:t> format (Excel template), then convert it into </a:t>
            </a:r>
            <a:r>
              <a:rPr lang="en-US" sz="2000" dirty="0" err="1"/>
              <a:t>XForm</a:t>
            </a:r>
            <a:r>
              <a:rPr lang="en-US" sz="2000" dirty="0"/>
              <a:t> using </a:t>
            </a:r>
            <a:r>
              <a:rPr lang="en-US" sz="2000" dirty="0">
                <a:hlinkClick r:id="rId5"/>
              </a:rPr>
              <a:t>online tool</a:t>
            </a:r>
            <a:r>
              <a:rPr lang="en-US" sz="2000" dirty="0"/>
              <a:t>.</a:t>
            </a:r>
          </a:p>
          <a:p>
            <a:pPr marL="285750" indent="-285750">
              <a:lnSpc>
                <a:spcPts val="2200"/>
              </a:lnSpc>
              <a:spcBef>
                <a:spcPts val="800"/>
              </a:spcBef>
              <a:buFont typeface="Arial" panose="020B0604020202020204" pitchFamily="34" charset="0"/>
              <a:buChar char="•"/>
            </a:pPr>
            <a:r>
              <a:rPr lang="en-US" sz="2000" b="1" dirty="0">
                <a:solidFill>
                  <a:srgbClr val="00773F"/>
                </a:solidFill>
              </a:rPr>
              <a:t>Hosting Server: </a:t>
            </a:r>
          </a:p>
          <a:p>
            <a:pPr marL="971550" lvl="1" indent="-285750">
              <a:lnSpc>
                <a:spcPts val="2200"/>
              </a:lnSpc>
              <a:spcBef>
                <a:spcPts val="800"/>
              </a:spcBef>
            </a:pPr>
            <a:r>
              <a:rPr lang="en-US" sz="2000" dirty="0"/>
              <a:t>ODK </a:t>
            </a:r>
            <a:r>
              <a:rPr lang="en-US" sz="2000" dirty="0">
                <a:hlinkClick r:id="rId6"/>
              </a:rPr>
              <a:t>Central</a:t>
            </a:r>
            <a:r>
              <a:rPr lang="en-US" sz="2000" dirty="0"/>
              <a:t> Server (needs hosting and IT support).</a:t>
            </a:r>
          </a:p>
          <a:p>
            <a:pPr marL="971550" lvl="1" indent="-285750">
              <a:lnSpc>
                <a:spcPts val="2200"/>
              </a:lnSpc>
              <a:spcBef>
                <a:spcPts val="800"/>
              </a:spcBef>
            </a:pPr>
            <a:r>
              <a:rPr lang="en-US" sz="2000" dirty="0"/>
              <a:t>Service Providers (e.g., </a:t>
            </a:r>
            <a:r>
              <a:rPr lang="en-US" sz="2000" dirty="0">
                <a:hlinkClick r:id="rId7"/>
              </a:rPr>
              <a:t>ODK Cloud</a:t>
            </a:r>
            <a:r>
              <a:rPr lang="en-US" sz="2000" dirty="0"/>
              <a:t>, </a:t>
            </a:r>
            <a:r>
              <a:rPr lang="en-US" sz="2000" dirty="0">
                <a:hlinkClick r:id="rId8"/>
              </a:rPr>
              <a:t>Ona</a:t>
            </a:r>
            <a:r>
              <a:rPr lang="en-US" sz="2000" dirty="0"/>
              <a:t>, </a:t>
            </a:r>
            <a:r>
              <a:rPr lang="en-US" sz="2000" dirty="0">
                <a:hlinkClick r:id="rId9"/>
              </a:rPr>
              <a:t>KoboToolbox</a:t>
            </a:r>
            <a:r>
              <a:rPr lang="en-US" sz="2000" dirty="0"/>
              <a:t>, etc.).</a:t>
            </a:r>
          </a:p>
          <a:p>
            <a:pPr marL="285750" indent="-285750">
              <a:lnSpc>
                <a:spcPts val="2200"/>
              </a:lnSpc>
              <a:spcBef>
                <a:spcPts val="800"/>
              </a:spcBef>
              <a:buFont typeface="Arial" panose="020B0604020202020204" pitchFamily="34" charset="0"/>
              <a:buChar char="•"/>
            </a:pPr>
            <a:r>
              <a:rPr lang="en-US" sz="2000" b="1" dirty="0">
                <a:solidFill>
                  <a:srgbClr val="00773F"/>
                </a:solidFill>
              </a:rPr>
              <a:t>Data Collection Client:</a:t>
            </a:r>
            <a:endParaRPr lang="en-US" sz="2000" b="1" dirty="0">
              <a:solidFill>
                <a:srgbClr val="00773F"/>
              </a:solidFill>
              <a:hlinkClick r:id="rId10">
                <a:extLst>
                  <a:ext uri="{A12FA001-AC4F-418D-AE19-62706E023703}">
                    <ahyp:hlinkClr xmlns:ahyp="http://schemas.microsoft.com/office/drawing/2018/hyperlinkcolor" val="tx"/>
                  </a:ext>
                </a:extLst>
              </a:hlinkClick>
            </a:endParaRPr>
          </a:p>
          <a:p>
            <a:pPr marL="971550" lvl="1" indent="-285750">
              <a:lnSpc>
                <a:spcPts val="2200"/>
              </a:lnSpc>
              <a:spcBef>
                <a:spcPts val="800"/>
              </a:spcBef>
            </a:pPr>
            <a:r>
              <a:rPr lang="en-US" sz="2000" dirty="0"/>
              <a:t>ODK </a:t>
            </a:r>
            <a:r>
              <a:rPr lang="en-US" sz="2000" dirty="0">
                <a:solidFill>
                  <a:schemeClr val="accent1"/>
                </a:solidFill>
                <a:hlinkClick r:id="rId10">
                  <a:extLst>
                    <a:ext uri="{A12FA001-AC4F-418D-AE19-62706E023703}">
                      <ahyp:hlinkClr xmlns:ahyp="http://schemas.microsoft.com/office/drawing/2018/hyperlinkcolor" val="tx"/>
                    </a:ext>
                  </a:extLst>
                </a:hlinkClick>
              </a:rPr>
              <a:t>Collect</a:t>
            </a:r>
            <a:r>
              <a:rPr lang="en-US" sz="2000" dirty="0"/>
              <a:t> Android Application.</a:t>
            </a:r>
          </a:p>
          <a:p>
            <a:pPr marL="285750" indent="-285750">
              <a:lnSpc>
                <a:spcPts val="2200"/>
              </a:lnSpc>
              <a:spcBef>
                <a:spcPts val="800"/>
              </a:spcBef>
              <a:buFont typeface="Arial" panose="020B0604020202020204" pitchFamily="34" charset="0"/>
              <a:buChar char="•"/>
            </a:pPr>
            <a:r>
              <a:rPr lang="en-US" sz="2000" b="1" dirty="0">
                <a:solidFill>
                  <a:srgbClr val="00773F"/>
                </a:solidFill>
              </a:rPr>
              <a:t>Extract Submitted Data:</a:t>
            </a:r>
          </a:p>
          <a:p>
            <a:pPr marL="971550" lvl="1" indent="-285750">
              <a:lnSpc>
                <a:spcPts val="2200"/>
              </a:lnSpc>
              <a:spcBef>
                <a:spcPts val="800"/>
              </a:spcBef>
            </a:pPr>
            <a:r>
              <a:rPr lang="en-US" sz="2000" dirty="0"/>
              <a:t>Aggregate Export Functionality CSV/KML. </a:t>
            </a:r>
          </a:p>
          <a:p>
            <a:pPr marL="971550" lvl="1" indent="-285750">
              <a:lnSpc>
                <a:spcPts val="2200"/>
              </a:lnSpc>
              <a:spcBef>
                <a:spcPts val="800"/>
              </a:spcBef>
            </a:pPr>
            <a:r>
              <a:rPr lang="en-US" sz="2000" dirty="0"/>
              <a:t>ODK </a:t>
            </a:r>
            <a:r>
              <a:rPr lang="en-US" sz="2000" dirty="0">
                <a:hlinkClick r:id="rId11"/>
              </a:rPr>
              <a:t>Briefcase</a:t>
            </a:r>
            <a:r>
              <a:rPr lang="en-US" sz="2000" dirty="0"/>
              <a:t> Utility.</a:t>
            </a:r>
          </a:p>
          <a:p>
            <a:pPr marL="971550" lvl="1" indent="-285750">
              <a:lnSpc>
                <a:spcPts val="2200"/>
              </a:lnSpc>
              <a:spcBef>
                <a:spcPts val="800"/>
              </a:spcBef>
            </a:pPr>
            <a:r>
              <a:rPr lang="en-US" sz="2000" dirty="0"/>
              <a:t>OData and a RESTful API.</a:t>
            </a:r>
          </a:p>
        </p:txBody>
      </p:sp>
      <p:sp>
        <p:nvSpPr>
          <p:cNvPr id="3" name="Title 2">
            <a:extLst>
              <a:ext uri="{FF2B5EF4-FFF2-40B4-BE49-F238E27FC236}">
                <a16:creationId xmlns:a16="http://schemas.microsoft.com/office/drawing/2014/main" id="{3C4417AF-7385-450B-AFDF-BE03E2E4C6D6}"/>
              </a:ext>
            </a:extLst>
          </p:cNvPr>
          <p:cNvSpPr>
            <a:spLocks noGrp="1"/>
          </p:cNvSpPr>
          <p:nvPr>
            <p:ph type="title"/>
          </p:nvPr>
        </p:nvSpPr>
        <p:spPr>
          <a:xfrm>
            <a:off x="985838" y="365125"/>
            <a:ext cx="10515600" cy="929521"/>
          </a:xfrm>
        </p:spPr>
        <p:txBody>
          <a:bodyPr/>
          <a:lstStyle/>
          <a:p>
            <a:r>
              <a:rPr lang="en-US" dirty="0"/>
              <a:t>ODK Eco-System</a:t>
            </a:r>
          </a:p>
        </p:txBody>
      </p:sp>
    </p:spTree>
    <p:custDataLst>
      <p:tags r:id="rId1"/>
    </p:custDataLst>
    <p:extLst>
      <p:ext uri="{BB962C8B-B14F-4D97-AF65-F5344CB8AC3E}">
        <p14:creationId xmlns:p14="http://schemas.microsoft.com/office/powerpoint/2010/main" val="3501583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fade">
                                      <p:cBhvr>
                                        <p:cTn id="4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9B9B77-17DB-4B4C-A9DA-5B7FBDBBA6F3}"/>
              </a:ext>
            </a:extLst>
          </p:cNvPr>
          <p:cNvSpPr/>
          <p:nvPr/>
        </p:nvSpPr>
        <p:spPr>
          <a:xfrm>
            <a:off x="11700588" y="4688049"/>
            <a:ext cx="308955" cy="2001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r>
              <a:rPr lang="en-US" b="1" i="1" dirty="0">
                <a:latin typeface="Times New Roman" panose="02020603050405020304" pitchFamily="18" charset="0"/>
                <a:cs typeface="Times New Roman" panose="02020603050405020304" pitchFamily="18" charset="0"/>
              </a:rPr>
              <a:t>   Development</a:t>
            </a:r>
          </a:p>
        </p:txBody>
      </p:sp>
      <p:sp>
        <p:nvSpPr>
          <p:cNvPr id="9" name="Rectangle 8">
            <a:extLst>
              <a:ext uri="{FF2B5EF4-FFF2-40B4-BE49-F238E27FC236}">
                <a16:creationId xmlns:a16="http://schemas.microsoft.com/office/drawing/2014/main" id="{4D54471D-8AB4-405D-8B71-F25460A49E33}"/>
              </a:ext>
            </a:extLst>
          </p:cNvPr>
          <p:cNvSpPr/>
          <p:nvPr/>
        </p:nvSpPr>
        <p:spPr>
          <a:xfrm>
            <a:off x="7404395" y="4688049"/>
            <a:ext cx="4296193" cy="2001999"/>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vert="vert270" rtlCol="0" anchor="b"/>
          <a:lstStyle/>
          <a:p>
            <a:endParaRPr lang="en-US" b="1" i="1" dirty="0">
              <a:solidFill>
                <a:schemeClr val="tx1"/>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F117E300-0212-4F57-A077-85D6C2853961}"/>
              </a:ext>
            </a:extLst>
          </p:cNvPr>
          <p:cNvGrpSpPr/>
          <p:nvPr/>
        </p:nvGrpSpPr>
        <p:grpSpPr>
          <a:xfrm>
            <a:off x="571222" y="634194"/>
            <a:ext cx="11431547" cy="6060027"/>
            <a:chOff x="571222" y="634194"/>
            <a:chExt cx="11431547" cy="6060027"/>
          </a:xfrm>
        </p:grpSpPr>
        <p:sp>
          <p:nvSpPr>
            <p:cNvPr id="45" name="Rectangle 44">
              <a:extLst>
                <a:ext uri="{FF2B5EF4-FFF2-40B4-BE49-F238E27FC236}">
                  <a16:creationId xmlns:a16="http://schemas.microsoft.com/office/drawing/2014/main" id="{B59F20C3-5236-4253-AE80-02EBA278CADB}"/>
                </a:ext>
              </a:extLst>
            </p:cNvPr>
            <p:cNvSpPr/>
            <p:nvPr/>
          </p:nvSpPr>
          <p:spPr>
            <a:xfrm>
              <a:off x="989693" y="4683869"/>
              <a:ext cx="6414701" cy="2010352"/>
            </a:xfrm>
            <a:prstGeom prst="rect">
              <a:avLst/>
            </a:prstGeom>
            <a:solidFill>
              <a:schemeClr val="accent5">
                <a:alpha val="20000"/>
              </a:schemeClr>
            </a:solidFill>
          </p:spPr>
          <p:style>
            <a:lnRef idx="2">
              <a:schemeClr val="accent5">
                <a:shade val="50000"/>
              </a:schemeClr>
            </a:lnRef>
            <a:fillRef idx="1">
              <a:schemeClr val="accent5"/>
            </a:fillRef>
            <a:effectRef idx="0">
              <a:schemeClr val="accent5"/>
            </a:effectRef>
            <a:fontRef idx="minor">
              <a:schemeClr val="lt1"/>
            </a:fontRef>
          </p:style>
          <p:txBody>
            <a:bodyPr vert="vert270" rtlCol="0" anchor="t"/>
            <a:lstStyle/>
            <a:p>
              <a:pPr algn="ctr"/>
              <a:endParaRPr lang="en-US" sz="1600" i="1" dirty="0">
                <a:solidFill>
                  <a:schemeClr val="tx1"/>
                </a:solidFill>
                <a:latin typeface="Times New Roman" panose="02020603050405020304" pitchFamily="18" charset="0"/>
                <a:cs typeface="Times New Roman" panose="02020603050405020304" pitchFamily="18" charset="0"/>
              </a:endParaRPr>
            </a:p>
          </p:txBody>
        </p:sp>
        <p:sp>
          <p:nvSpPr>
            <p:cNvPr id="44" name="Rectangle 43">
              <a:extLst>
                <a:ext uri="{FF2B5EF4-FFF2-40B4-BE49-F238E27FC236}">
                  <a16:creationId xmlns:a16="http://schemas.microsoft.com/office/drawing/2014/main" id="{EEBCD673-3E1E-4A59-B491-9A0E616BBAFB}"/>
                </a:ext>
              </a:extLst>
            </p:cNvPr>
            <p:cNvSpPr/>
            <p:nvPr/>
          </p:nvSpPr>
          <p:spPr>
            <a:xfrm>
              <a:off x="990779" y="2652562"/>
              <a:ext cx="11011989" cy="2016822"/>
            </a:xfrm>
            <a:prstGeom prst="rect">
              <a:avLst/>
            </a:prstGeom>
            <a:solidFill>
              <a:schemeClr val="accent6">
                <a:alpha val="20000"/>
              </a:schemeClr>
            </a:solidFill>
          </p:spPr>
          <p:style>
            <a:lnRef idx="2">
              <a:schemeClr val="accent6">
                <a:shade val="50000"/>
              </a:schemeClr>
            </a:lnRef>
            <a:fillRef idx="1">
              <a:schemeClr val="accent6"/>
            </a:fillRef>
            <a:effectRef idx="0">
              <a:schemeClr val="accent6"/>
            </a:effectRef>
            <a:fontRef idx="minor">
              <a:schemeClr val="lt1"/>
            </a:fontRef>
          </p:style>
          <p:txBody>
            <a:bodyPr vert="vert270" rtlCol="0" anchor="t"/>
            <a:lstStyle/>
            <a:p>
              <a:pPr algn="ctr"/>
              <a:endParaRPr lang="en-US" sz="1600" i="1" dirty="0">
                <a:solidFill>
                  <a:schemeClr val="tx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FFCF2D7-A0B3-4C36-944E-9346448BD671}"/>
                </a:ext>
              </a:extLst>
            </p:cNvPr>
            <p:cNvSpPr/>
            <p:nvPr/>
          </p:nvSpPr>
          <p:spPr>
            <a:xfrm>
              <a:off x="990781" y="634194"/>
              <a:ext cx="11011988" cy="2011680"/>
            </a:xfrm>
            <a:prstGeom prst="rect">
              <a:avLst/>
            </a:prstGeom>
            <a:solidFill>
              <a:schemeClr val="accent4">
                <a:alpha val="20000"/>
              </a:schemeClr>
            </a:solidFill>
          </p:spPr>
          <p:style>
            <a:lnRef idx="2">
              <a:schemeClr val="accent4">
                <a:shade val="50000"/>
              </a:schemeClr>
            </a:lnRef>
            <a:fillRef idx="1">
              <a:schemeClr val="accent4"/>
            </a:fillRef>
            <a:effectRef idx="0">
              <a:schemeClr val="accent4"/>
            </a:effectRef>
            <a:fontRef idx="minor">
              <a:schemeClr val="lt1"/>
            </a:fontRef>
          </p:style>
          <p:txBody>
            <a:bodyPr vert="vert270" rtlCol="0" anchor="t"/>
            <a:lstStyle/>
            <a:p>
              <a:pPr algn="ctr"/>
              <a:endParaRPr lang="en-US" sz="1600" i="1" dirty="0">
                <a:solidFill>
                  <a:schemeClr val="tx1"/>
                </a:solidFill>
                <a:latin typeface="Times New Roman" panose="02020603050405020304" pitchFamily="18" charset="0"/>
                <a:cs typeface="Times New Roman" panose="02020603050405020304" pitchFamily="18" charset="0"/>
              </a:endParaRPr>
            </a:p>
          </p:txBody>
        </p:sp>
        <p:grpSp>
          <p:nvGrpSpPr>
            <p:cNvPr id="197" name="Group 196">
              <a:extLst>
                <a:ext uri="{FF2B5EF4-FFF2-40B4-BE49-F238E27FC236}">
                  <a16:creationId xmlns:a16="http://schemas.microsoft.com/office/drawing/2014/main" id="{7CFEBCC2-75C5-46EF-BB69-367268796365}"/>
                </a:ext>
              </a:extLst>
            </p:cNvPr>
            <p:cNvGrpSpPr/>
            <p:nvPr/>
          </p:nvGrpSpPr>
          <p:grpSpPr>
            <a:xfrm>
              <a:off x="571222" y="634194"/>
              <a:ext cx="426629" cy="6060027"/>
              <a:chOff x="7526030" y="640667"/>
              <a:chExt cx="8064182" cy="6061355"/>
            </a:xfrm>
          </p:grpSpPr>
          <p:sp>
            <p:nvSpPr>
              <p:cNvPr id="198" name="Rectangle 197">
                <a:extLst>
                  <a:ext uri="{FF2B5EF4-FFF2-40B4-BE49-F238E27FC236}">
                    <a16:creationId xmlns:a16="http://schemas.microsoft.com/office/drawing/2014/main" id="{4287C2CB-400C-4A8C-B1E7-960281FAB9E1}"/>
                  </a:ext>
                </a:extLst>
              </p:cNvPr>
              <p:cNvSpPr/>
              <p:nvPr/>
            </p:nvSpPr>
            <p:spPr>
              <a:xfrm>
                <a:off x="7526030" y="4690342"/>
                <a:ext cx="8064182" cy="2011680"/>
              </a:xfrm>
              <a:prstGeom prst="rect">
                <a:avLst/>
              </a:prstGeom>
              <a:solidFill>
                <a:schemeClr val="accent5">
                  <a:alpha val="60000"/>
                </a:schemeClr>
              </a:solidFill>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600" b="1" i="1" dirty="0">
                    <a:solidFill>
                      <a:schemeClr val="tx1"/>
                    </a:solidFill>
                    <a:latin typeface="Times New Roman" panose="02020603050405020304" pitchFamily="18" charset="0"/>
                    <a:cs typeface="Times New Roman" panose="02020603050405020304" pitchFamily="18" charset="0"/>
                  </a:rPr>
                  <a:t>Capacity Building</a:t>
                </a:r>
              </a:p>
            </p:txBody>
          </p:sp>
          <p:sp>
            <p:nvSpPr>
              <p:cNvPr id="199" name="Rectangle 198">
                <a:extLst>
                  <a:ext uri="{FF2B5EF4-FFF2-40B4-BE49-F238E27FC236}">
                    <a16:creationId xmlns:a16="http://schemas.microsoft.com/office/drawing/2014/main" id="{5B2C8040-F1BA-496D-8145-C26372AD3E1C}"/>
                  </a:ext>
                </a:extLst>
              </p:cNvPr>
              <p:cNvSpPr/>
              <p:nvPr/>
            </p:nvSpPr>
            <p:spPr>
              <a:xfrm>
                <a:off x="7528832" y="2659036"/>
                <a:ext cx="7799644" cy="2016822"/>
              </a:xfrm>
              <a:prstGeom prst="rect">
                <a:avLst/>
              </a:prstGeom>
              <a:solidFill>
                <a:schemeClr val="accent6">
                  <a:alpha val="60000"/>
                </a:schemeClr>
              </a:solidFill>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US" sz="1600" b="1" i="1" dirty="0">
                    <a:solidFill>
                      <a:schemeClr val="tx1"/>
                    </a:solidFill>
                    <a:latin typeface="Times New Roman" panose="02020603050405020304" pitchFamily="18" charset="0"/>
                    <a:cs typeface="Times New Roman" panose="02020603050405020304" pitchFamily="18" charset="0"/>
                  </a:rPr>
                  <a:t>ODK System</a:t>
                </a:r>
              </a:p>
            </p:txBody>
          </p:sp>
          <p:sp>
            <p:nvSpPr>
              <p:cNvPr id="200" name="Rectangle 199">
                <a:extLst>
                  <a:ext uri="{FF2B5EF4-FFF2-40B4-BE49-F238E27FC236}">
                    <a16:creationId xmlns:a16="http://schemas.microsoft.com/office/drawing/2014/main" id="{8F2056BF-416D-47C3-BDAB-3B63E66AAEF5}"/>
                  </a:ext>
                </a:extLst>
              </p:cNvPr>
              <p:cNvSpPr/>
              <p:nvPr/>
            </p:nvSpPr>
            <p:spPr>
              <a:xfrm>
                <a:off x="7584442" y="640667"/>
                <a:ext cx="7744071" cy="2011680"/>
              </a:xfrm>
              <a:prstGeom prst="rect">
                <a:avLst/>
              </a:prstGeom>
              <a:solidFill>
                <a:schemeClr val="accent4">
                  <a:alpha val="60000"/>
                </a:schemeClr>
              </a:solidFill>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sz="1600" b="1" i="1" dirty="0">
                    <a:solidFill>
                      <a:schemeClr val="tx1"/>
                    </a:solidFill>
                    <a:latin typeface="Times New Roman" panose="02020603050405020304" pitchFamily="18" charset="0"/>
                    <a:cs typeface="Times New Roman" panose="02020603050405020304" pitchFamily="18" charset="0"/>
                  </a:rPr>
                  <a:t>Conventional System</a:t>
                </a:r>
              </a:p>
            </p:txBody>
          </p:sp>
        </p:grpSp>
      </p:grpSp>
      <p:grpSp>
        <p:nvGrpSpPr>
          <p:cNvPr id="201" name="Group 200">
            <a:extLst>
              <a:ext uri="{FF2B5EF4-FFF2-40B4-BE49-F238E27FC236}">
                <a16:creationId xmlns:a16="http://schemas.microsoft.com/office/drawing/2014/main" id="{8CD4CBD3-7578-4DDD-8F4E-C5F558498C68}"/>
              </a:ext>
            </a:extLst>
          </p:cNvPr>
          <p:cNvGrpSpPr/>
          <p:nvPr/>
        </p:nvGrpSpPr>
        <p:grpSpPr>
          <a:xfrm>
            <a:off x="10612077" y="818163"/>
            <a:ext cx="914400" cy="1537505"/>
            <a:chOff x="10892001" y="818163"/>
            <a:chExt cx="914400" cy="1537505"/>
          </a:xfrm>
        </p:grpSpPr>
        <p:pic>
          <p:nvPicPr>
            <p:cNvPr id="78" name="Picture 77">
              <a:extLst>
                <a:ext uri="{FF2B5EF4-FFF2-40B4-BE49-F238E27FC236}">
                  <a16:creationId xmlns:a16="http://schemas.microsoft.com/office/drawing/2014/main" id="{573A6173-4292-4D57-99C7-F128531D3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2001" y="818163"/>
              <a:ext cx="914400" cy="1537505"/>
            </a:xfrm>
            <a:prstGeom prst="rect">
              <a:avLst/>
            </a:prstGeom>
          </p:spPr>
        </p:pic>
        <p:pic>
          <p:nvPicPr>
            <p:cNvPr id="80" name="Picture 79">
              <a:extLst>
                <a:ext uri="{FF2B5EF4-FFF2-40B4-BE49-F238E27FC236}">
                  <a16:creationId xmlns:a16="http://schemas.microsoft.com/office/drawing/2014/main" id="{783EDE52-847A-487A-A081-145401F07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001" y="825291"/>
              <a:ext cx="457200" cy="457200"/>
            </a:xfrm>
            <a:prstGeom prst="rect">
              <a:avLst/>
            </a:prstGeom>
          </p:spPr>
        </p:pic>
      </p:grpSp>
      <p:cxnSp>
        <p:nvCxnSpPr>
          <p:cNvPr id="189" name="Straight Arrow Connector 188">
            <a:extLst>
              <a:ext uri="{FF2B5EF4-FFF2-40B4-BE49-F238E27FC236}">
                <a16:creationId xmlns:a16="http://schemas.microsoft.com/office/drawing/2014/main" id="{58951B95-7104-4982-95B4-79F111F227E4}"/>
              </a:ext>
            </a:extLst>
          </p:cNvPr>
          <p:cNvCxnSpPr>
            <a:cxnSpLocks/>
            <a:stCxn id="12" idx="2"/>
            <a:endCxn id="134" idx="0"/>
          </p:cNvCxnSpPr>
          <p:nvPr/>
        </p:nvCxnSpPr>
        <p:spPr>
          <a:xfrm flipH="1">
            <a:off x="1917634" y="2341277"/>
            <a:ext cx="540" cy="7650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4" name="Group 23">
            <a:extLst>
              <a:ext uri="{FF2B5EF4-FFF2-40B4-BE49-F238E27FC236}">
                <a16:creationId xmlns:a16="http://schemas.microsoft.com/office/drawing/2014/main" id="{F10130EE-0B31-4B65-8959-1485A99490F1}"/>
              </a:ext>
            </a:extLst>
          </p:cNvPr>
          <p:cNvGrpSpPr/>
          <p:nvPr/>
        </p:nvGrpSpPr>
        <p:grpSpPr>
          <a:xfrm>
            <a:off x="1236198" y="791528"/>
            <a:ext cx="1363951" cy="1549749"/>
            <a:chOff x="1018084" y="791528"/>
            <a:chExt cx="1363951" cy="1549749"/>
          </a:xfrm>
        </p:grpSpPr>
        <p:pic>
          <p:nvPicPr>
            <p:cNvPr id="61" name="Picture 60">
              <a:extLst>
                <a:ext uri="{FF2B5EF4-FFF2-40B4-BE49-F238E27FC236}">
                  <a16:creationId xmlns:a16="http://schemas.microsoft.com/office/drawing/2014/main" id="{338CB957-AE87-4163-A2B6-46A427839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864" y="791528"/>
              <a:ext cx="548640" cy="548640"/>
            </a:xfrm>
            <a:prstGeom prst="rect">
              <a:avLst/>
            </a:prstGeom>
          </p:spPr>
        </p:pic>
        <p:pic>
          <p:nvPicPr>
            <p:cNvPr id="57" name="Picture 56">
              <a:extLst>
                <a:ext uri="{FF2B5EF4-FFF2-40B4-BE49-F238E27FC236}">
                  <a16:creationId xmlns:a16="http://schemas.microsoft.com/office/drawing/2014/main" id="{AF846405-7645-4110-B8E8-38FF36E3F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362" y="1015479"/>
              <a:ext cx="733168" cy="914400"/>
            </a:xfrm>
            <a:prstGeom prst="rect">
              <a:avLst/>
            </a:prstGeom>
          </p:spPr>
        </p:pic>
        <p:pic>
          <p:nvPicPr>
            <p:cNvPr id="59" name="Picture 58">
              <a:extLst>
                <a:ext uri="{FF2B5EF4-FFF2-40B4-BE49-F238E27FC236}">
                  <a16:creationId xmlns:a16="http://schemas.microsoft.com/office/drawing/2014/main" id="{4A221D27-048D-48C6-8E60-79F1119A18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882" y="1452490"/>
              <a:ext cx="410925" cy="457200"/>
            </a:xfrm>
            <a:prstGeom prst="rect">
              <a:avLst/>
            </a:prstGeom>
          </p:spPr>
        </p:pic>
        <p:sp>
          <p:nvSpPr>
            <p:cNvPr id="12" name="TextBox 11">
              <a:extLst>
                <a:ext uri="{FF2B5EF4-FFF2-40B4-BE49-F238E27FC236}">
                  <a16:creationId xmlns:a16="http://schemas.microsoft.com/office/drawing/2014/main" id="{E89764F8-EBBC-4C85-A34F-E8C1E6632FB4}"/>
                </a:ext>
              </a:extLst>
            </p:cNvPr>
            <p:cNvSpPr txBox="1"/>
            <p:nvPr/>
          </p:nvSpPr>
          <p:spPr>
            <a:xfrm>
              <a:off x="1018084" y="1910390"/>
              <a:ext cx="1363951" cy="430887"/>
            </a:xfrm>
            <a:prstGeom prst="rect">
              <a:avLst/>
            </a:prstGeom>
            <a:noFill/>
          </p:spPr>
          <p:txBody>
            <a:bodyPr wrap="square" rtlCol="0">
              <a:spAutoFit/>
            </a:bodyPr>
            <a:lstStyle/>
            <a:p>
              <a:pPr algn="ctr"/>
              <a:r>
                <a:rPr lang="en-US" sz="1100" dirty="0">
                  <a:latin typeface="Verdana" panose="020B0604030504040204" pitchFamily="34" charset="0"/>
                  <a:ea typeface="Verdana" panose="020B0604030504040204" pitchFamily="34" charset="0"/>
                  <a:cs typeface="Times New Roman" panose="02020603050405020304" pitchFamily="18" charset="0"/>
                </a:rPr>
                <a:t>Domain Experts Design a Survey</a:t>
              </a:r>
            </a:p>
          </p:txBody>
        </p:sp>
      </p:grpSp>
      <p:cxnSp>
        <p:nvCxnSpPr>
          <p:cNvPr id="68" name="Straight Arrow Connector 67">
            <a:extLst>
              <a:ext uri="{FF2B5EF4-FFF2-40B4-BE49-F238E27FC236}">
                <a16:creationId xmlns:a16="http://schemas.microsoft.com/office/drawing/2014/main" id="{60843D40-E308-4365-A8E0-F3B99AD8A206}"/>
              </a:ext>
            </a:extLst>
          </p:cNvPr>
          <p:cNvCxnSpPr>
            <a:cxnSpLocks/>
            <a:stCxn id="16" idx="2"/>
            <a:endCxn id="92" idx="0"/>
          </p:cNvCxnSpPr>
          <p:nvPr/>
        </p:nvCxnSpPr>
        <p:spPr>
          <a:xfrm>
            <a:off x="1941516" y="4341976"/>
            <a:ext cx="7551" cy="7660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FF2C5DD6-C65E-44B3-B61B-FE3AA19A303D}"/>
              </a:ext>
            </a:extLst>
          </p:cNvPr>
          <p:cNvGrpSpPr/>
          <p:nvPr/>
        </p:nvGrpSpPr>
        <p:grpSpPr>
          <a:xfrm>
            <a:off x="2967399" y="945979"/>
            <a:ext cx="1667977" cy="1477382"/>
            <a:chOff x="2975024" y="722035"/>
            <a:chExt cx="1667977" cy="1477382"/>
          </a:xfrm>
        </p:grpSpPr>
        <p:pic>
          <p:nvPicPr>
            <p:cNvPr id="69" name="Picture 68">
              <a:extLst>
                <a:ext uri="{FF2B5EF4-FFF2-40B4-BE49-F238E27FC236}">
                  <a16:creationId xmlns:a16="http://schemas.microsoft.com/office/drawing/2014/main" id="{73916E55-1F39-40C8-8705-8B55CBF0AB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4509" y="1151543"/>
              <a:ext cx="457200" cy="457200"/>
            </a:xfrm>
            <a:prstGeom prst="rect">
              <a:avLst/>
            </a:prstGeom>
          </p:spPr>
        </p:pic>
        <p:pic>
          <p:nvPicPr>
            <p:cNvPr id="63" name="Picture 62">
              <a:extLst>
                <a:ext uri="{FF2B5EF4-FFF2-40B4-BE49-F238E27FC236}">
                  <a16:creationId xmlns:a16="http://schemas.microsoft.com/office/drawing/2014/main" id="{44191258-5225-4723-972B-370DA54631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8452" y="1154451"/>
              <a:ext cx="457200" cy="457200"/>
            </a:xfrm>
            <a:prstGeom prst="rect">
              <a:avLst/>
            </a:prstGeom>
          </p:spPr>
        </p:pic>
        <p:sp>
          <p:nvSpPr>
            <p:cNvPr id="27" name="TextBox 26">
              <a:extLst>
                <a:ext uri="{FF2B5EF4-FFF2-40B4-BE49-F238E27FC236}">
                  <a16:creationId xmlns:a16="http://schemas.microsoft.com/office/drawing/2014/main" id="{8AD5EE93-C44C-4A36-877C-188673EEB0AF}"/>
                </a:ext>
              </a:extLst>
            </p:cNvPr>
            <p:cNvSpPr txBox="1"/>
            <p:nvPr/>
          </p:nvSpPr>
          <p:spPr>
            <a:xfrm>
              <a:off x="2975024" y="1599253"/>
              <a:ext cx="1667977" cy="600164"/>
            </a:xfrm>
            <a:prstGeom prst="rect">
              <a:avLst/>
            </a:prstGeom>
            <a:noFill/>
          </p:spPr>
          <p:txBody>
            <a:bodyPr wrap="square" rtlCol="0">
              <a:spAutoFit/>
            </a:bodyPr>
            <a:lstStyle/>
            <a:p>
              <a:pPr algn="ctr"/>
              <a:r>
                <a:rPr lang="en-US" sz="1100" dirty="0">
                  <a:latin typeface="Verdana" panose="020B0604030504040204" pitchFamily="34" charset="0"/>
                  <a:ea typeface="Verdana" panose="020B0604030504040204" pitchFamily="34" charset="0"/>
                </a:rPr>
                <a:t>Send the Survey by Email in PDF Format and Print it on Paper</a:t>
              </a:r>
            </a:p>
          </p:txBody>
        </p:sp>
        <p:pic>
          <p:nvPicPr>
            <p:cNvPr id="30" name="Picture 29">
              <a:extLst>
                <a:ext uri="{FF2B5EF4-FFF2-40B4-BE49-F238E27FC236}">
                  <a16:creationId xmlns:a16="http://schemas.microsoft.com/office/drawing/2014/main" id="{83B06FA4-E983-4BAD-9571-04CC9AB7DB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81532" y="722035"/>
              <a:ext cx="457200" cy="457200"/>
            </a:xfrm>
            <a:prstGeom prst="rect">
              <a:avLst/>
            </a:prstGeom>
          </p:spPr>
        </p:pic>
      </p:grpSp>
      <p:cxnSp>
        <p:nvCxnSpPr>
          <p:cNvPr id="86" name="Straight Arrow Connector 85">
            <a:extLst>
              <a:ext uri="{FF2B5EF4-FFF2-40B4-BE49-F238E27FC236}">
                <a16:creationId xmlns:a16="http://schemas.microsoft.com/office/drawing/2014/main" id="{9A19F5F0-C2FB-4469-99D4-7BD50B7CE905}"/>
              </a:ext>
            </a:extLst>
          </p:cNvPr>
          <p:cNvCxnSpPr>
            <a:cxnSpLocks/>
            <a:stCxn id="134" idx="3"/>
            <a:endCxn id="82" idx="1"/>
          </p:cNvCxnSpPr>
          <p:nvPr/>
        </p:nvCxnSpPr>
        <p:spPr>
          <a:xfrm flipV="1">
            <a:off x="2329867" y="3375539"/>
            <a:ext cx="919743" cy="51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7" name="Straight Arrow Connector 86">
            <a:extLst>
              <a:ext uri="{FF2B5EF4-FFF2-40B4-BE49-F238E27FC236}">
                <a16:creationId xmlns:a16="http://schemas.microsoft.com/office/drawing/2014/main" id="{7C3837CE-E790-4AC3-A5C5-661F65250D3A}"/>
              </a:ext>
            </a:extLst>
          </p:cNvPr>
          <p:cNvCxnSpPr>
            <a:cxnSpLocks/>
            <a:stCxn id="12" idx="3"/>
            <a:endCxn id="27" idx="1"/>
          </p:cNvCxnSpPr>
          <p:nvPr/>
        </p:nvCxnSpPr>
        <p:spPr>
          <a:xfrm flipV="1">
            <a:off x="2600149" y="2123279"/>
            <a:ext cx="367250" cy="25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3" name="Straight Arrow Connector 102">
            <a:extLst>
              <a:ext uri="{FF2B5EF4-FFF2-40B4-BE49-F238E27FC236}">
                <a16:creationId xmlns:a16="http://schemas.microsoft.com/office/drawing/2014/main" id="{4BE4E5FA-E438-455F-A927-5CB25F869F07}"/>
              </a:ext>
            </a:extLst>
          </p:cNvPr>
          <p:cNvCxnSpPr>
            <a:cxnSpLocks/>
            <a:stCxn id="49" idx="2"/>
            <a:endCxn id="36" idx="0"/>
          </p:cNvCxnSpPr>
          <p:nvPr/>
        </p:nvCxnSpPr>
        <p:spPr>
          <a:xfrm>
            <a:off x="3695552" y="4184113"/>
            <a:ext cx="15267" cy="9297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73" name="Group 72">
            <a:extLst>
              <a:ext uri="{FF2B5EF4-FFF2-40B4-BE49-F238E27FC236}">
                <a16:creationId xmlns:a16="http://schemas.microsoft.com/office/drawing/2014/main" id="{8756D406-F813-4760-BA32-78026FF1B034}"/>
              </a:ext>
            </a:extLst>
          </p:cNvPr>
          <p:cNvGrpSpPr/>
          <p:nvPr/>
        </p:nvGrpSpPr>
        <p:grpSpPr>
          <a:xfrm>
            <a:off x="5000548" y="973000"/>
            <a:ext cx="1445231" cy="1362324"/>
            <a:chOff x="4851787" y="702470"/>
            <a:chExt cx="1445231" cy="1362324"/>
          </a:xfrm>
        </p:grpSpPr>
        <p:pic>
          <p:nvPicPr>
            <p:cNvPr id="65" name="Picture 64">
              <a:extLst>
                <a:ext uri="{FF2B5EF4-FFF2-40B4-BE49-F238E27FC236}">
                  <a16:creationId xmlns:a16="http://schemas.microsoft.com/office/drawing/2014/main" id="{E0028454-A310-4CAF-B6A6-17B68163F6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1787" y="893535"/>
              <a:ext cx="685800" cy="685800"/>
            </a:xfrm>
            <a:prstGeom prst="rect">
              <a:avLst/>
            </a:prstGeom>
          </p:spPr>
        </p:pic>
        <p:pic>
          <p:nvPicPr>
            <p:cNvPr id="64" name="Picture 63">
              <a:extLst>
                <a:ext uri="{FF2B5EF4-FFF2-40B4-BE49-F238E27FC236}">
                  <a16:creationId xmlns:a16="http://schemas.microsoft.com/office/drawing/2014/main" id="{7B393BC4-A95A-480F-8A00-FD4C488671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61037" y="702470"/>
              <a:ext cx="704016" cy="822960"/>
            </a:xfrm>
            <a:prstGeom prst="rect">
              <a:avLst/>
            </a:prstGeom>
          </p:spPr>
        </p:pic>
        <p:sp>
          <p:nvSpPr>
            <p:cNvPr id="71" name="TextBox 70">
              <a:extLst>
                <a:ext uri="{FF2B5EF4-FFF2-40B4-BE49-F238E27FC236}">
                  <a16:creationId xmlns:a16="http://schemas.microsoft.com/office/drawing/2014/main" id="{892E4D2C-4B3B-4794-A53B-7181E65FB4C1}"/>
                </a:ext>
              </a:extLst>
            </p:cNvPr>
            <p:cNvSpPr txBox="1"/>
            <p:nvPr/>
          </p:nvSpPr>
          <p:spPr>
            <a:xfrm>
              <a:off x="4855598" y="1633907"/>
              <a:ext cx="1441420" cy="430887"/>
            </a:xfrm>
            <a:prstGeom prst="rect">
              <a:avLst/>
            </a:prstGeom>
            <a:noFill/>
          </p:spPr>
          <p:txBody>
            <a:bodyPr wrap="none" rtlCol="0">
              <a:spAutoFit/>
            </a:bodyPr>
            <a:lstStyle/>
            <a:p>
              <a:pPr algn="ctr"/>
              <a:r>
                <a:rPr lang="en-US" sz="1100" dirty="0">
                  <a:latin typeface="Verdana" panose="020B0604030504040204" pitchFamily="34" charset="0"/>
                  <a:ea typeface="Verdana" panose="020B0604030504040204" pitchFamily="34" charset="0"/>
                </a:rPr>
                <a:t>Fill-in Paper Form</a:t>
              </a:r>
            </a:p>
            <a:p>
              <a:pPr algn="ctr"/>
              <a:r>
                <a:rPr lang="en-US" sz="1100" dirty="0">
                  <a:latin typeface="Verdana" panose="020B0604030504040204" pitchFamily="34" charset="0"/>
                  <a:ea typeface="Verdana" panose="020B0604030504040204" pitchFamily="34" charset="0"/>
                </a:rPr>
                <a:t>Freehand Writing</a:t>
              </a:r>
            </a:p>
          </p:txBody>
        </p:sp>
      </p:grpSp>
      <p:grpSp>
        <p:nvGrpSpPr>
          <p:cNvPr id="76" name="Group 75">
            <a:extLst>
              <a:ext uri="{FF2B5EF4-FFF2-40B4-BE49-F238E27FC236}">
                <a16:creationId xmlns:a16="http://schemas.microsoft.com/office/drawing/2014/main" id="{72B0A49A-6495-4CE9-9017-0C18D4C4261E}"/>
              </a:ext>
            </a:extLst>
          </p:cNvPr>
          <p:cNvGrpSpPr/>
          <p:nvPr/>
        </p:nvGrpSpPr>
        <p:grpSpPr>
          <a:xfrm>
            <a:off x="4766333" y="2828954"/>
            <a:ext cx="2101710" cy="1635539"/>
            <a:chOff x="4672091" y="2865327"/>
            <a:chExt cx="2101710" cy="1635539"/>
          </a:xfrm>
        </p:grpSpPr>
        <p:pic>
          <p:nvPicPr>
            <p:cNvPr id="94" name="Picture 93">
              <a:extLst>
                <a:ext uri="{FF2B5EF4-FFF2-40B4-BE49-F238E27FC236}">
                  <a16:creationId xmlns:a16="http://schemas.microsoft.com/office/drawing/2014/main" id="{723B9859-EC3C-46A5-A49D-B75B1EA690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95363" y="3426937"/>
              <a:ext cx="274320" cy="274320"/>
            </a:xfrm>
            <a:prstGeom prst="rect">
              <a:avLst/>
            </a:prstGeom>
          </p:spPr>
        </p:pic>
        <p:pic>
          <p:nvPicPr>
            <p:cNvPr id="100" name="Picture 99">
              <a:extLst>
                <a:ext uri="{FF2B5EF4-FFF2-40B4-BE49-F238E27FC236}">
                  <a16:creationId xmlns:a16="http://schemas.microsoft.com/office/drawing/2014/main" id="{55CA9180-77DA-4BDA-8847-6137DDA5192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157" y="3155084"/>
              <a:ext cx="274320" cy="274320"/>
            </a:xfrm>
            <a:prstGeom prst="rect">
              <a:avLst/>
            </a:prstGeom>
          </p:spPr>
        </p:pic>
        <p:pic>
          <p:nvPicPr>
            <p:cNvPr id="125" name="Picture 124">
              <a:extLst>
                <a:ext uri="{FF2B5EF4-FFF2-40B4-BE49-F238E27FC236}">
                  <a16:creationId xmlns:a16="http://schemas.microsoft.com/office/drawing/2014/main" id="{F50658DB-E3F3-41EB-9E34-23EF796F76A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06696" y="2865327"/>
              <a:ext cx="213241" cy="274320"/>
            </a:xfrm>
            <a:prstGeom prst="rect">
              <a:avLst/>
            </a:prstGeom>
          </p:spPr>
        </p:pic>
        <p:pic>
          <p:nvPicPr>
            <p:cNvPr id="107" name="Picture 106">
              <a:extLst>
                <a:ext uri="{FF2B5EF4-FFF2-40B4-BE49-F238E27FC236}">
                  <a16:creationId xmlns:a16="http://schemas.microsoft.com/office/drawing/2014/main" id="{004D3CBC-ADC3-4F5F-919E-A83A94FBFB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48961" y="2878297"/>
              <a:ext cx="704016" cy="822960"/>
            </a:xfrm>
            <a:prstGeom prst="rect">
              <a:avLst/>
            </a:prstGeom>
          </p:spPr>
        </p:pic>
        <p:pic>
          <p:nvPicPr>
            <p:cNvPr id="70" name="Picture 69">
              <a:extLst>
                <a:ext uri="{FF2B5EF4-FFF2-40B4-BE49-F238E27FC236}">
                  <a16:creationId xmlns:a16="http://schemas.microsoft.com/office/drawing/2014/main" id="{35AAD318-9D0B-44D7-8A83-390CDF47153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95125" y="2889993"/>
              <a:ext cx="440872" cy="822960"/>
            </a:xfrm>
            <a:prstGeom prst="rect">
              <a:avLst/>
            </a:prstGeom>
          </p:spPr>
        </p:pic>
        <p:sp>
          <p:nvSpPr>
            <p:cNvPr id="75" name="TextBox 74">
              <a:extLst>
                <a:ext uri="{FF2B5EF4-FFF2-40B4-BE49-F238E27FC236}">
                  <a16:creationId xmlns:a16="http://schemas.microsoft.com/office/drawing/2014/main" id="{7D46D811-D1F8-45C8-B5CB-B4C60A7E21DE}"/>
                </a:ext>
              </a:extLst>
            </p:cNvPr>
            <p:cNvSpPr txBox="1"/>
            <p:nvPr/>
          </p:nvSpPr>
          <p:spPr>
            <a:xfrm>
              <a:off x="4672091" y="3731425"/>
              <a:ext cx="2101710" cy="769441"/>
            </a:xfrm>
            <a:prstGeom prst="rect">
              <a:avLst/>
            </a:prstGeom>
            <a:noFill/>
          </p:spPr>
          <p:txBody>
            <a:bodyPr wrap="square" rtlCol="0">
              <a:spAutoFit/>
            </a:bodyPr>
            <a:lstStyle/>
            <a:p>
              <a:pPr algn="ctr"/>
              <a:r>
                <a:rPr lang="en-US" sz="1100" dirty="0">
                  <a:latin typeface="Verdana" panose="020B0604030504040204" pitchFamily="34" charset="0"/>
                  <a:ea typeface="Verdana" panose="020B0604030504040204" pitchFamily="34" charset="0"/>
                </a:rPr>
                <a:t>Fill-in Electronic Form</a:t>
              </a:r>
            </a:p>
            <a:p>
              <a:pPr algn="ctr"/>
              <a:r>
                <a:rPr lang="en-US" sz="1100" dirty="0">
                  <a:latin typeface="Verdana" panose="020B0604030504040204" pitchFamily="34" charset="0"/>
                  <a:ea typeface="Verdana" panose="020B0604030504040204" pitchFamily="34" charset="0"/>
                </a:rPr>
                <a:t>Validation/Quality Control</a:t>
              </a:r>
            </a:p>
            <a:p>
              <a:pPr algn="ctr"/>
              <a:r>
                <a:rPr lang="en-US" sz="1100" dirty="0">
                  <a:latin typeface="Verdana" panose="020B0604030504040204" pitchFamily="34" charset="0"/>
                  <a:ea typeface="Verdana" panose="020B0604030504040204" pitchFamily="34" charset="0"/>
                </a:rPr>
                <a:t>No Internet Access Needed</a:t>
              </a:r>
            </a:p>
            <a:p>
              <a:pPr algn="ctr"/>
              <a:r>
                <a:rPr lang="en-US" sz="1100" dirty="0">
                  <a:latin typeface="Verdana" panose="020B0604030504040204" pitchFamily="34" charset="0"/>
                  <a:ea typeface="Verdana" panose="020B0604030504040204" pitchFamily="34" charset="0"/>
                </a:rPr>
                <a:t>GPS Geotagging</a:t>
              </a:r>
            </a:p>
          </p:txBody>
        </p:sp>
      </p:grpSp>
      <p:cxnSp>
        <p:nvCxnSpPr>
          <p:cNvPr id="114" name="Straight Arrow Connector 113">
            <a:extLst>
              <a:ext uri="{FF2B5EF4-FFF2-40B4-BE49-F238E27FC236}">
                <a16:creationId xmlns:a16="http://schemas.microsoft.com/office/drawing/2014/main" id="{9C71577E-0638-4A86-9CFC-811F01DF9385}"/>
              </a:ext>
            </a:extLst>
          </p:cNvPr>
          <p:cNvCxnSpPr>
            <a:cxnSpLocks/>
            <a:stCxn id="27" idx="3"/>
            <a:endCxn id="71" idx="1"/>
          </p:cNvCxnSpPr>
          <p:nvPr/>
        </p:nvCxnSpPr>
        <p:spPr>
          <a:xfrm flipV="1">
            <a:off x="4635376" y="2119881"/>
            <a:ext cx="368983" cy="3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8" name="Straight Arrow Connector 117">
            <a:extLst>
              <a:ext uri="{FF2B5EF4-FFF2-40B4-BE49-F238E27FC236}">
                <a16:creationId xmlns:a16="http://schemas.microsoft.com/office/drawing/2014/main" id="{4F9744E4-9B31-406D-938B-906ED227AD11}"/>
              </a:ext>
            </a:extLst>
          </p:cNvPr>
          <p:cNvCxnSpPr>
            <a:cxnSpLocks/>
            <a:stCxn id="88" idx="3"/>
            <a:endCxn id="75" idx="2"/>
          </p:cNvCxnSpPr>
          <p:nvPr/>
        </p:nvCxnSpPr>
        <p:spPr>
          <a:xfrm flipV="1">
            <a:off x="4804331" y="4464493"/>
            <a:ext cx="1012857" cy="8338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24" name="Group 123">
            <a:extLst>
              <a:ext uri="{FF2B5EF4-FFF2-40B4-BE49-F238E27FC236}">
                <a16:creationId xmlns:a16="http://schemas.microsoft.com/office/drawing/2014/main" id="{BF14EE73-DB71-485F-A186-8048FEF10AA0}"/>
              </a:ext>
            </a:extLst>
          </p:cNvPr>
          <p:cNvGrpSpPr/>
          <p:nvPr/>
        </p:nvGrpSpPr>
        <p:grpSpPr>
          <a:xfrm>
            <a:off x="7127329" y="781576"/>
            <a:ext cx="1228423" cy="1720428"/>
            <a:chOff x="7363965" y="715521"/>
            <a:chExt cx="1228423" cy="1720428"/>
          </a:xfrm>
        </p:grpSpPr>
        <p:pic>
          <p:nvPicPr>
            <p:cNvPr id="72" name="Picture 71">
              <a:extLst>
                <a:ext uri="{FF2B5EF4-FFF2-40B4-BE49-F238E27FC236}">
                  <a16:creationId xmlns:a16="http://schemas.microsoft.com/office/drawing/2014/main" id="{D08665A6-6936-41A6-919D-56A389C3780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29338" y="752108"/>
              <a:ext cx="914400" cy="914400"/>
            </a:xfrm>
            <a:prstGeom prst="rect">
              <a:avLst/>
            </a:prstGeom>
          </p:spPr>
        </p:pic>
        <p:sp>
          <p:nvSpPr>
            <p:cNvPr id="123" name="TextBox 122">
              <a:extLst>
                <a:ext uri="{FF2B5EF4-FFF2-40B4-BE49-F238E27FC236}">
                  <a16:creationId xmlns:a16="http://schemas.microsoft.com/office/drawing/2014/main" id="{3F76E64F-0FB0-4FDB-99C3-8E3D9E681D6B}"/>
                </a:ext>
              </a:extLst>
            </p:cNvPr>
            <p:cNvSpPr txBox="1"/>
            <p:nvPr/>
          </p:nvSpPr>
          <p:spPr>
            <a:xfrm>
              <a:off x="7363965" y="1666508"/>
              <a:ext cx="1228423" cy="769441"/>
            </a:xfrm>
            <a:prstGeom prst="rect">
              <a:avLst/>
            </a:prstGeom>
            <a:noFill/>
          </p:spPr>
          <p:txBody>
            <a:bodyPr wrap="square" rtlCol="0">
              <a:spAutoFit/>
            </a:bodyPr>
            <a:lstStyle/>
            <a:p>
              <a:pPr algn="ctr"/>
              <a:r>
                <a:rPr lang="en-US" sz="1100" dirty="0">
                  <a:latin typeface="Verdana" panose="020B0604030504040204" pitchFamily="34" charset="0"/>
                  <a:ea typeface="Verdana" panose="020B0604030504040204" pitchFamily="34" charset="0"/>
                </a:rPr>
                <a:t>Time &amp; Efforts Consuming in Spreadsheet Data Entry</a:t>
              </a:r>
            </a:p>
          </p:txBody>
        </p:sp>
        <p:pic>
          <p:nvPicPr>
            <p:cNvPr id="139" name="Picture 138">
              <a:extLst>
                <a:ext uri="{FF2B5EF4-FFF2-40B4-BE49-F238E27FC236}">
                  <a16:creationId xmlns:a16="http://schemas.microsoft.com/office/drawing/2014/main" id="{3133170E-DB59-46BA-84E1-2508DE506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177" y="715521"/>
              <a:ext cx="274320" cy="274320"/>
            </a:xfrm>
            <a:prstGeom prst="rect">
              <a:avLst/>
            </a:prstGeom>
          </p:spPr>
        </p:pic>
      </p:grpSp>
      <p:cxnSp>
        <p:nvCxnSpPr>
          <p:cNvPr id="142" name="Straight Arrow Connector 141">
            <a:extLst>
              <a:ext uri="{FF2B5EF4-FFF2-40B4-BE49-F238E27FC236}">
                <a16:creationId xmlns:a16="http://schemas.microsoft.com/office/drawing/2014/main" id="{43B168D1-392B-4B2D-BDD7-7EEDB984194F}"/>
              </a:ext>
            </a:extLst>
          </p:cNvPr>
          <p:cNvCxnSpPr>
            <a:cxnSpLocks/>
            <a:stCxn id="71" idx="3"/>
            <a:endCxn id="123" idx="1"/>
          </p:cNvCxnSpPr>
          <p:nvPr/>
        </p:nvCxnSpPr>
        <p:spPr>
          <a:xfrm flipV="1">
            <a:off x="6445779" y="2117284"/>
            <a:ext cx="681550" cy="2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4" name="Rectangle: Rounded Corners 143">
            <a:extLst>
              <a:ext uri="{FF2B5EF4-FFF2-40B4-BE49-F238E27FC236}">
                <a16:creationId xmlns:a16="http://schemas.microsoft.com/office/drawing/2014/main" id="{8858F8B4-476F-45B4-94BA-2756902E93CD}"/>
              </a:ext>
            </a:extLst>
          </p:cNvPr>
          <p:cNvSpPr/>
          <p:nvPr/>
        </p:nvSpPr>
        <p:spPr>
          <a:xfrm>
            <a:off x="990781" y="80212"/>
            <a:ext cx="128016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i="1" dirty="0">
                <a:latin typeface="Times New Roman" panose="02020603050405020304" pitchFamily="18" charset="0"/>
                <a:cs typeface="Times New Roman" panose="02020603050405020304" pitchFamily="18" charset="0"/>
              </a:rPr>
              <a:t>Design</a:t>
            </a:r>
          </a:p>
        </p:txBody>
      </p:sp>
      <p:sp>
        <p:nvSpPr>
          <p:cNvPr id="156" name="Rectangle: Rounded Corners 155">
            <a:extLst>
              <a:ext uri="{FF2B5EF4-FFF2-40B4-BE49-F238E27FC236}">
                <a16:creationId xmlns:a16="http://schemas.microsoft.com/office/drawing/2014/main" id="{3AB2B9BD-F9D5-4802-9648-390213C76D8E}"/>
              </a:ext>
            </a:extLst>
          </p:cNvPr>
          <p:cNvSpPr/>
          <p:nvPr/>
        </p:nvSpPr>
        <p:spPr>
          <a:xfrm>
            <a:off x="3020960" y="73866"/>
            <a:ext cx="132588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i="1" dirty="0">
                <a:latin typeface="Times New Roman" panose="02020603050405020304" pitchFamily="18" charset="0"/>
                <a:cs typeface="Times New Roman" panose="02020603050405020304" pitchFamily="18" charset="0"/>
              </a:rPr>
              <a:t>Distribution</a:t>
            </a:r>
          </a:p>
        </p:txBody>
      </p:sp>
      <p:sp>
        <p:nvSpPr>
          <p:cNvPr id="157" name="Rectangle: Rounded Corners 156">
            <a:extLst>
              <a:ext uri="{FF2B5EF4-FFF2-40B4-BE49-F238E27FC236}">
                <a16:creationId xmlns:a16="http://schemas.microsoft.com/office/drawing/2014/main" id="{CA589246-0AE5-494A-BCAB-6C2269613ACF}"/>
              </a:ext>
            </a:extLst>
          </p:cNvPr>
          <p:cNvSpPr/>
          <p:nvPr/>
        </p:nvSpPr>
        <p:spPr>
          <a:xfrm>
            <a:off x="5051139" y="83369"/>
            <a:ext cx="128016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i="1" dirty="0">
                <a:latin typeface="Times New Roman" panose="02020603050405020304" pitchFamily="18" charset="0"/>
                <a:cs typeface="Times New Roman" panose="02020603050405020304" pitchFamily="18" charset="0"/>
              </a:rPr>
              <a:t>Collection</a:t>
            </a:r>
          </a:p>
        </p:txBody>
      </p:sp>
      <p:sp>
        <p:nvSpPr>
          <p:cNvPr id="158" name="Rectangle: Rounded Corners 157">
            <a:extLst>
              <a:ext uri="{FF2B5EF4-FFF2-40B4-BE49-F238E27FC236}">
                <a16:creationId xmlns:a16="http://schemas.microsoft.com/office/drawing/2014/main" id="{4EFA354D-644C-495D-B71E-77DFF343C1FB}"/>
              </a:ext>
            </a:extLst>
          </p:cNvPr>
          <p:cNvSpPr/>
          <p:nvPr/>
        </p:nvSpPr>
        <p:spPr>
          <a:xfrm>
            <a:off x="7048432" y="78212"/>
            <a:ext cx="128016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i="1" dirty="0">
                <a:latin typeface="Times New Roman" panose="02020603050405020304" pitchFamily="18" charset="0"/>
                <a:cs typeface="Times New Roman" panose="02020603050405020304" pitchFamily="18" charset="0"/>
              </a:rPr>
              <a:t>Reporting</a:t>
            </a:r>
          </a:p>
        </p:txBody>
      </p:sp>
      <p:sp>
        <p:nvSpPr>
          <p:cNvPr id="159" name="Rectangle: Rounded Corners 158">
            <a:extLst>
              <a:ext uri="{FF2B5EF4-FFF2-40B4-BE49-F238E27FC236}">
                <a16:creationId xmlns:a16="http://schemas.microsoft.com/office/drawing/2014/main" id="{2F793A2E-F4F4-4D72-BA90-1706F6CB0F71}"/>
              </a:ext>
            </a:extLst>
          </p:cNvPr>
          <p:cNvSpPr/>
          <p:nvPr/>
        </p:nvSpPr>
        <p:spPr>
          <a:xfrm>
            <a:off x="8912411" y="79153"/>
            <a:ext cx="1421292"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i="1" dirty="0">
                <a:latin typeface="Times New Roman" panose="02020603050405020304" pitchFamily="18" charset="0"/>
                <a:cs typeface="Times New Roman" panose="02020603050405020304" pitchFamily="18" charset="0"/>
              </a:rPr>
              <a:t>Coordination</a:t>
            </a:r>
          </a:p>
        </p:txBody>
      </p:sp>
      <p:grpSp>
        <p:nvGrpSpPr>
          <p:cNvPr id="154" name="Group 153">
            <a:extLst>
              <a:ext uri="{FF2B5EF4-FFF2-40B4-BE49-F238E27FC236}">
                <a16:creationId xmlns:a16="http://schemas.microsoft.com/office/drawing/2014/main" id="{9180E5BB-AF89-49E4-AFA3-CCDD79637DEB}"/>
              </a:ext>
            </a:extLst>
          </p:cNvPr>
          <p:cNvGrpSpPr/>
          <p:nvPr/>
        </p:nvGrpSpPr>
        <p:grpSpPr>
          <a:xfrm>
            <a:off x="7081926" y="2915360"/>
            <a:ext cx="1466083" cy="1432922"/>
            <a:chOff x="7436168" y="3094391"/>
            <a:chExt cx="1466083" cy="1432922"/>
          </a:xfrm>
        </p:grpSpPr>
        <p:pic>
          <p:nvPicPr>
            <p:cNvPr id="102" name="Picture 101">
              <a:extLst>
                <a:ext uri="{FF2B5EF4-FFF2-40B4-BE49-F238E27FC236}">
                  <a16:creationId xmlns:a16="http://schemas.microsoft.com/office/drawing/2014/main" id="{9130E03D-717F-42B7-B03E-17E9A753846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34194" y="3113057"/>
              <a:ext cx="457200" cy="457200"/>
            </a:xfrm>
            <a:prstGeom prst="rect">
              <a:avLst/>
            </a:prstGeom>
          </p:spPr>
        </p:pic>
        <p:pic>
          <p:nvPicPr>
            <p:cNvPr id="98" name="Picture 97">
              <a:extLst>
                <a:ext uri="{FF2B5EF4-FFF2-40B4-BE49-F238E27FC236}">
                  <a16:creationId xmlns:a16="http://schemas.microsoft.com/office/drawing/2014/main" id="{A099104F-3748-44A4-A4D7-D5474010847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94544" y="3094391"/>
              <a:ext cx="685800" cy="685800"/>
            </a:xfrm>
            <a:prstGeom prst="rect">
              <a:avLst/>
            </a:prstGeom>
          </p:spPr>
        </p:pic>
        <p:pic>
          <p:nvPicPr>
            <p:cNvPr id="122" name="Picture 121">
              <a:extLst>
                <a:ext uri="{FF2B5EF4-FFF2-40B4-BE49-F238E27FC236}">
                  <a16:creationId xmlns:a16="http://schemas.microsoft.com/office/drawing/2014/main" id="{C2EE89B2-BC9B-4048-99ED-C74B6AF778B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413390" y="3448685"/>
              <a:ext cx="274320" cy="274320"/>
            </a:xfrm>
            <a:prstGeom prst="rect">
              <a:avLst/>
            </a:prstGeom>
          </p:spPr>
        </p:pic>
        <p:sp>
          <p:nvSpPr>
            <p:cNvPr id="147" name="TextBox 146">
              <a:extLst>
                <a:ext uri="{FF2B5EF4-FFF2-40B4-BE49-F238E27FC236}">
                  <a16:creationId xmlns:a16="http://schemas.microsoft.com/office/drawing/2014/main" id="{01E62419-8ECD-4291-BD0C-2D442E167E1A}"/>
                </a:ext>
              </a:extLst>
            </p:cNvPr>
            <p:cNvSpPr txBox="1"/>
            <p:nvPr/>
          </p:nvSpPr>
          <p:spPr>
            <a:xfrm>
              <a:off x="7436168" y="3757872"/>
              <a:ext cx="1466083" cy="769441"/>
            </a:xfrm>
            <a:prstGeom prst="rect">
              <a:avLst/>
            </a:prstGeom>
            <a:noFill/>
          </p:spPr>
          <p:txBody>
            <a:bodyPr wrap="square" rtlCol="0">
              <a:spAutoFit/>
            </a:bodyPr>
            <a:lstStyle/>
            <a:p>
              <a:pPr algn="ctr"/>
              <a:r>
                <a:rPr lang="en-US" sz="1100" dirty="0">
                  <a:latin typeface="Verdana" panose="020B0604030504040204" pitchFamily="34" charset="0"/>
                  <a:ea typeface="Verdana" panose="020B0604030504040204" pitchFamily="34" charset="0"/>
                </a:rPr>
                <a:t>One Click to Send All Collected Data</a:t>
              </a:r>
            </a:p>
            <a:p>
              <a:pPr algn="ctr"/>
              <a:r>
                <a:rPr lang="en-US" sz="1100" dirty="0">
                  <a:latin typeface="Verdana" panose="020B0604030504040204" pitchFamily="34" charset="0"/>
                  <a:ea typeface="Verdana" panose="020B0604030504040204" pitchFamily="34" charset="0"/>
                </a:rPr>
                <a:t>No Time Barrier</a:t>
              </a:r>
            </a:p>
            <a:p>
              <a:pPr algn="ctr"/>
              <a:r>
                <a:rPr lang="en-US" sz="1100" dirty="0">
                  <a:latin typeface="Verdana" panose="020B0604030504040204" pitchFamily="34" charset="0"/>
                  <a:ea typeface="Verdana" panose="020B0604030504040204" pitchFamily="34" charset="0"/>
                </a:rPr>
                <a:t>No Extra Efforts</a:t>
              </a:r>
            </a:p>
          </p:txBody>
        </p:sp>
      </p:grpSp>
      <p:cxnSp>
        <p:nvCxnSpPr>
          <p:cNvPr id="164" name="Straight Arrow Connector 163">
            <a:extLst>
              <a:ext uri="{FF2B5EF4-FFF2-40B4-BE49-F238E27FC236}">
                <a16:creationId xmlns:a16="http://schemas.microsoft.com/office/drawing/2014/main" id="{841B3C01-7247-4044-AA9B-BC94BCB11B88}"/>
              </a:ext>
            </a:extLst>
          </p:cNvPr>
          <p:cNvCxnSpPr>
            <a:cxnSpLocks/>
            <a:stCxn id="100" idx="3"/>
            <a:endCxn id="98" idx="1"/>
          </p:cNvCxnSpPr>
          <p:nvPr/>
        </p:nvCxnSpPr>
        <p:spPr>
          <a:xfrm>
            <a:off x="6544719" y="3255871"/>
            <a:ext cx="695583" cy="23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78" name="Group 177">
            <a:extLst>
              <a:ext uri="{FF2B5EF4-FFF2-40B4-BE49-F238E27FC236}">
                <a16:creationId xmlns:a16="http://schemas.microsoft.com/office/drawing/2014/main" id="{E42B1888-F6E8-4C43-B23B-299435994A72}"/>
              </a:ext>
            </a:extLst>
          </p:cNvPr>
          <p:cNvGrpSpPr/>
          <p:nvPr/>
        </p:nvGrpSpPr>
        <p:grpSpPr>
          <a:xfrm>
            <a:off x="7406971" y="5184776"/>
            <a:ext cx="1897562" cy="1347286"/>
            <a:chOff x="7914424" y="5103217"/>
            <a:chExt cx="1897562" cy="1347286"/>
          </a:xfrm>
        </p:grpSpPr>
        <p:pic>
          <p:nvPicPr>
            <p:cNvPr id="173" name="Picture 172">
              <a:extLst>
                <a:ext uri="{FF2B5EF4-FFF2-40B4-BE49-F238E27FC236}">
                  <a16:creationId xmlns:a16="http://schemas.microsoft.com/office/drawing/2014/main" id="{4DFA595E-CA85-47A8-A4CE-7E2FF2A279D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02953" y="5103217"/>
              <a:ext cx="685800" cy="756745"/>
            </a:xfrm>
            <a:prstGeom prst="rect">
              <a:avLst/>
            </a:prstGeom>
          </p:spPr>
        </p:pic>
        <p:pic>
          <p:nvPicPr>
            <p:cNvPr id="175" name="Picture 174">
              <a:extLst>
                <a:ext uri="{FF2B5EF4-FFF2-40B4-BE49-F238E27FC236}">
                  <a16:creationId xmlns:a16="http://schemas.microsoft.com/office/drawing/2014/main" id="{47DC5DE9-68B7-4C91-8964-9C310371A63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695680" y="5309478"/>
              <a:ext cx="685800" cy="368834"/>
            </a:xfrm>
            <a:prstGeom prst="rect">
              <a:avLst/>
            </a:prstGeom>
          </p:spPr>
        </p:pic>
        <p:sp>
          <p:nvSpPr>
            <p:cNvPr id="176" name="TextBox 175">
              <a:extLst>
                <a:ext uri="{FF2B5EF4-FFF2-40B4-BE49-F238E27FC236}">
                  <a16:creationId xmlns:a16="http://schemas.microsoft.com/office/drawing/2014/main" id="{7D29ABE3-8618-4A1F-AB01-D99E599B0B58}"/>
                </a:ext>
              </a:extLst>
            </p:cNvPr>
            <p:cNvSpPr txBox="1"/>
            <p:nvPr/>
          </p:nvSpPr>
          <p:spPr>
            <a:xfrm>
              <a:off x="7914424" y="5850339"/>
              <a:ext cx="1897562" cy="600164"/>
            </a:xfrm>
            <a:prstGeom prst="rect">
              <a:avLst/>
            </a:prstGeom>
            <a:noFill/>
          </p:spPr>
          <p:txBody>
            <a:bodyPr wrap="square" rtlCol="0">
              <a:spAutoFit/>
            </a:bodyPr>
            <a:lstStyle/>
            <a:p>
              <a:pPr algn="ctr"/>
              <a:r>
                <a:rPr lang="en-US" sz="1100" dirty="0">
                  <a:latin typeface="Verdana" panose="020B0604030504040204" pitchFamily="34" charset="0"/>
                  <a:ea typeface="Verdana" panose="020B0604030504040204" pitchFamily="34" charset="0"/>
                </a:rPr>
                <a:t>Auto Aggregate Submitted Field Data to Central ODK Repository</a:t>
              </a:r>
            </a:p>
          </p:txBody>
        </p:sp>
      </p:grpSp>
      <p:cxnSp>
        <p:nvCxnSpPr>
          <p:cNvPr id="184" name="Straight Arrow Connector 183">
            <a:extLst>
              <a:ext uri="{FF2B5EF4-FFF2-40B4-BE49-F238E27FC236}">
                <a16:creationId xmlns:a16="http://schemas.microsoft.com/office/drawing/2014/main" id="{908B7842-7503-4893-81D0-6D33FABFA70C}"/>
              </a:ext>
            </a:extLst>
          </p:cNvPr>
          <p:cNvCxnSpPr>
            <a:cxnSpLocks/>
            <a:stCxn id="147" idx="2"/>
            <a:endCxn id="173" idx="0"/>
          </p:cNvCxnSpPr>
          <p:nvPr/>
        </p:nvCxnSpPr>
        <p:spPr>
          <a:xfrm>
            <a:off x="7814968" y="4348282"/>
            <a:ext cx="523432" cy="8364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82" name="Group 181">
            <a:extLst>
              <a:ext uri="{FF2B5EF4-FFF2-40B4-BE49-F238E27FC236}">
                <a16:creationId xmlns:a16="http://schemas.microsoft.com/office/drawing/2014/main" id="{B3B46452-347D-4391-BD98-890808AEECB1}"/>
              </a:ext>
            </a:extLst>
          </p:cNvPr>
          <p:cNvGrpSpPr/>
          <p:nvPr/>
        </p:nvGrpSpPr>
        <p:grpSpPr>
          <a:xfrm>
            <a:off x="8786320" y="679498"/>
            <a:ext cx="1616897" cy="1736388"/>
            <a:chOff x="9094239" y="726153"/>
            <a:chExt cx="1616897" cy="1736388"/>
          </a:xfrm>
        </p:grpSpPr>
        <p:pic>
          <p:nvPicPr>
            <p:cNvPr id="74" name="Picture 73">
              <a:extLst>
                <a:ext uri="{FF2B5EF4-FFF2-40B4-BE49-F238E27FC236}">
                  <a16:creationId xmlns:a16="http://schemas.microsoft.com/office/drawing/2014/main" id="{21CE9334-B4D6-4DC7-87CB-C8CDA2D3384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164752" y="1183353"/>
              <a:ext cx="685800" cy="685800"/>
            </a:xfrm>
            <a:prstGeom prst="rect">
              <a:avLst/>
            </a:prstGeom>
          </p:spPr>
        </p:pic>
        <p:pic>
          <p:nvPicPr>
            <p:cNvPr id="111" name="Picture 110">
              <a:extLst>
                <a:ext uri="{FF2B5EF4-FFF2-40B4-BE49-F238E27FC236}">
                  <a16:creationId xmlns:a16="http://schemas.microsoft.com/office/drawing/2014/main" id="{45800761-D38B-41CB-8B64-9878396439F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47525" y="726153"/>
              <a:ext cx="457200" cy="457200"/>
            </a:xfrm>
            <a:prstGeom prst="rect">
              <a:avLst/>
            </a:prstGeom>
          </p:spPr>
        </p:pic>
        <p:pic>
          <p:nvPicPr>
            <p:cNvPr id="168" name="Picture 167">
              <a:extLst>
                <a:ext uri="{FF2B5EF4-FFF2-40B4-BE49-F238E27FC236}">
                  <a16:creationId xmlns:a16="http://schemas.microsoft.com/office/drawing/2014/main" id="{4894A529-B3DB-4B83-A064-0AF494530AE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840072" y="1088235"/>
              <a:ext cx="685800" cy="685800"/>
            </a:xfrm>
            <a:prstGeom prst="rect">
              <a:avLst/>
            </a:prstGeom>
          </p:spPr>
        </p:pic>
        <p:pic>
          <p:nvPicPr>
            <p:cNvPr id="177" name="Picture 176">
              <a:extLst>
                <a:ext uri="{FF2B5EF4-FFF2-40B4-BE49-F238E27FC236}">
                  <a16:creationId xmlns:a16="http://schemas.microsoft.com/office/drawing/2014/main" id="{D7B7AA4A-DC38-4079-9C2F-2E0CEDF80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013" y="761127"/>
              <a:ext cx="274320" cy="274320"/>
            </a:xfrm>
            <a:prstGeom prst="rect">
              <a:avLst/>
            </a:prstGeom>
          </p:spPr>
        </p:pic>
        <p:sp>
          <p:nvSpPr>
            <p:cNvPr id="181" name="TextBox 180">
              <a:extLst>
                <a:ext uri="{FF2B5EF4-FFF2-40B4-BE49-F238E27FC236}">
                  <a16:creationId xmlns:a16="http://schemas.microsoft.com/office/drawing/2014/main" id="{130E46E0-FEB7-418E-A91C-62F333D29C57}"/>
                </a:ext>
              </a:extLst>
            </p:cNvPr>
            <p:cNvSpPr txBox="1"/>
            <p:nvPr/>
          </p:nvSpPr>
          <p:spPr>
            <a:xfrm>
              <a:off x="9094239" y="1862377"/>
              <a:ext cx="1616897" cy="600164"/>
            </a:xfrm>
            <a:prstGeom prst="rect">
              <a:avLst/>
            </a:prstGeom>
            <a:noFill/>
          </p:spPr>
          <p:txBody>
            <a:bodyPr wrap="square" rtlCol="0">
              <a:spAutoFit/>
            </a:bodyPr>
            <a:lstStyle/>
            <a:p>
              <a:pPr algn="ctr"/>
              <a:r>
                <a:rPr lang="en-US" sz="1100" dirty="0">
                  <a:latin typeface="Verdana" panose="020B0604030504040204" pitchFamily="34" charset="0"/>
                  <a:ea typeface="Verdana" panose="020B0604030504040204" pitchFamily="34" charset="0"/>
                </a:rPr>
                <a:t>Manually Aggregate Workers Data in One Master File</a:t>
              </a:r>
            </a:p>
          </p:txBody>
        </p:sp>
      </p:grpSp>
      <p:cxnSp>
        <p:nvCxnSpPr>
          <p:cNvPr id="193" name="Straight Arrow Connector 192">
            <a:extLst>
              <a:ext uri="{FF2B5EF4-FFF2-40B4-BE49-F238E27FC236}">
                <a16:creationId xmlns:a16="http://schemas.microsoft.com/office/drawing/2014/main" id="{B9179260-E13A-4C68-9484-74EB753FF473}"/>
              </a:ext>
            </a:extLst>
          </p:cNvPr>
          <p:cNvCxnSpPr>
            <a:cxnSpLocks/>
            <a:stCxn id="123" idx="3"/>
            <a:endCxn id="181" idx="1"/>
          </p:cNvCxnSpPr>
          <p:nvPr/>
        </p:nvCxnSpPr>
        <p:spPr>
          <a:xfrm flipV="1">
            <a:off x="8355752" y="2115804"/>
            <a:ext cx="430568" cy="14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3" name="Connector: Curved 202">
            <a:extLst>
              <a:ext uri="{FF2B5EF4-FFF2-40B4-BE49-F238E27FC236}">
                <a16:creationId xmlns:a16="http://schemas.microsoft.com/office/drawing/2014/main" id="{197E5752-B825-47ED-AEEF-4CD1D0A8736E}"/>
              </a:ext>
            </a:extLst>
          </p:cNvPr>
          <p:cNvCxnSpPr>
            <a:cxnSpLocks/>
            <a:stCxn id="168" idx="3"/>
            <a:endCxn id="187" idx="0"/>
          </p:cNvCxnSpPr>
          <p:nvPr/>
        </p:nvCxnSpPr>
        <p:spPr>
          <a:xfrm>
            <a:off x="10217953" y="1384480"/>
            <a:ext cx="1387428" cy="971188"/>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219" name="Rectangle: Rounded Corners 218">
            <a:extLst>
              <a:ext uri="{FF2B5EF4-FFF2-40B4-BE49-F238E27FC236}">
                <a16:creationId xmlns:a16="http://schemas.microsoft.com/office/drawing/2014/main" id="{D5F25E38-3EBC-4ADC-9629-64006AAE311E}"/>
              </a:ext>
            </a:extLst>
          </p:cNvPr>
          <p:cNvSpPr/>
          <p:nvPr/>
        </p:nvSpPr>
        <p:spPr>
          <a:xfrm>
            <a:off x="10722609" y="81369"/>
            <a:ext cx="128016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i="1" dirty="0">
                <a:latin typeface="Times New Roman" panose="02020603050405020304" pitchFamily="18" charset="0"/>
                <a:cs typeface="Times New Roman" panose="02020603050405020304" pitchFamily="18" charset="0"/>
              </a:rPr>
              <a:t>Decision Making</a:t>
            </a:r>
          </a:p>
        </p:txBody>
      </p:sp>
      <p:cxnSp>
        <p:nvCxnSpPr>
          <p:cNvPr id="225" name="Straight Arrow Connector 224">
            <a:extLst>
              <a:ext uri="{FF2B5EF4-FFF2-40B4-BE49-F238E27FC236}">
                <a16:creationId xmlns:a16="http://schemas.microsoft.com/office/drawing/2014/main" id="{B7DFF8D7-ED92-4D65-A66F-6EC01BA84248}"/>
              </a:ext>
            </a:extLst>
          </p:cNvPr>
          <p:cNvCxnSpPr>
            <a:cxnSpLocks/>
            <a:stCxn id="173" idx="0"/>
            <a:endCxn id="223" idx="1"/>
          </p:cNvCxnSpPr>
          <p:nvPr/>
        </p:nvCxnSpPr>
        <p:spPr>
          <a:xfrm flipV="1">
            <a:off x="8338400" y="4054483"/>
            <a:ext cx="459380" cy="1130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33" name="Group 232">
            <a:extLst>
              <a:ext uri="{FF2B5EF4-FFF2-40B4-BE49-F238E27FC236}">
                <a16:creationId xmlns:a16="http://schemas.microsoft.com/office/drawing/2014/main" id="{7CDC10A7-6637-4C77-B628-5D5013609F0A}"/>
              </a:ext>
            </a:extLst>
          </p:cNvPr>
          <p:cNvGrpSpPr/>
          <p:nvPr/>
        </p:nvGrpSpPr>
        <p:grpSpPr>
          <a:xfrm>
            <a:off x="8797780" y="2947890"/>
            <a:ext cx="1859805" cy="1491313"/>
            <a:chOff x="8797780" y="2896614"/>
            <a:chExt cx="1859805" cy="1491313"/>
          </a:xfrm>
        </p:grpSpPr>
        <p:pic>
          <p:nvPicPr>
            <p:cNvPr id="222" name="Picture 221">
              <a:extLst>
                <a:ext uri="{FF2B5EF4-FFF2-40B4-BE49-F238E27FC236}">
                  <a16:creationId xmlns:a16="http://schemas.microsoft.com/office/drawing/2014/main" id="{51F483B8-64EC-4B3F-AE5A-949C5D61FEC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083894" y="2930628"/>
              <a:ext cx="685800" cy="685800"/>
            </a:xfrm>
            <a:prstGeom prst="rect">
              <a:avLst/>
            </a:prstGeom>
          </p:spPr>
        </p:pic>
        <p:sp>
          <p:nvSpPr>
            <p:cNvPr id="223" name="TextBox 222">
              <a:extLst>
                <a:ext uri="{FF2B5EF4-FFF2-40B4-BE49-F238E27FC236}">
                  <a16:creationId xmlns:a16="http://schemas.microsoft.com/office/drawing/2014/main" id="{F5B5C1B8-5C6E-4CF9-A5BA-B0DA5F22E9E4}"/>
                </a:ext>
              </a:extLst>
            </p:cNvPr>
            <p:cNvSpPr txBox="1"/>
            <p:nvPr/>
          </p:nvSpPr>
          <p:spPr>
            <a:xfrm>
              <a:off x="8797780" y="3618486"/>
              <a:ext cx="1859805" cy="769441"/>
            </a:xfrm>
            <a:prstGeom prst="rect">
              <a:avLst/>
            </a:prstGeom>
            <a:noFill/>
          </p:spPr>
          <p:txBody>
            <a:bodyPr wrap="none" rtlCol="0">
              <a:spAutoFit/>
            </a:bodyPr>
            <a:lstStyle/>
            <a:p>
              <a:pPr algn="ctr"/>
              <a:r>
                <a:rPr lang="en-US" sz="1100" dirty="0">
                  <a:latin typeface="Verdana" panose="020B0604030504040204" pitchFamily="34" charset="0"/>
                  <a:ea typeface="Verdana" panose="020B0604030504040204" pitchFamily="34" charset="0"/>
                </a:rPr>
                <a:t>Briefcase &amp; Aggregate </a:t>
              </a:r>
            </a:p>
            <a:p>
              <a:pPr algn="ctr"/>
              <a:r>
                <a:rPr lang="en-US" sz="1100" dirty="0">
                  <a:latin typeface="Verdana" panose="020B0604030504040204" pitchFamily="34" charset="0"/>
                  <a:ea typeface="Verdana" panose="020B0604030504040204" pitchFamily="34" charset="0"/>
                </a:rPr>
                <a:t>ODK Server Interface:</a:t>
              </a:r>
            </a:p>
            <a:p>
              <a:pPr algn="ctr"/>
              <a:r>
                <a:rPr lang="en-US" sz="1100" dirty="0">
                  <a:latin typeface="Verdana" panose="020B0604030504040204" pitchFamily="34" charset="0"/>
                  <a:ea typeface="Verdana" panose="020B0604030504040204" pitchFamily="34" charset="0"/>
                </a:rPr>
                <a:t>Progress Report and</a:t>
              </a:r>
            </a:p>
            <a:p>
              <a:pPr algn="ctr"/>
              <a:r>
                <a:rPr lang="en-US" sz="1100" dirty="0">
                  <a:latin typeface="Verdana" panose="020B0604030504040204" pitchFamily="34" charset="0"/>
                  <a:ea typeface="Verdana" panose="020B0604030504040204" pitchFamily="34" charset="0"/>
                </a:rPr>
                <a:t>Dataset Snapshot</a:t>
              </a:r>
            </a:p>
          </p:txBody>
        </p:sp>
        <p:pic>
          <p:nvPicPr>
            <p:cNvPr id="232" name="Picture 231">
              <a:extLst>
                <a:ext uri="{FF2B5EF4-FFF2-40B4-BE49-F238E27FC236}">
                  <a16:creationId xmlns:a16="http://schemas.microsoft.com/office/drawing/2014/main" id="{BD03FD3F-EE82-494E-81C8-AFF7D2449E8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20652" y="2896614"/>
              <a:ext cx="685800" cy="685800"/>
            </a:xfrm>
            <a:prstGeom prst="rect">
              <a:avLst/>
            </a:prstGeom>
          </p:spPr>
        </p:pic>
      </p:grpSp>
      <p:cxnSp>
        <p:nvCxnSpPr>
          <p:cNvPr id="234" name="Straight Arrow Connector 233">
            <a:extLst>
              <a:ext uri="{FF2B5EF4-FFF2-40B4-BE49-F238E27FC236}">
                <a16:creationId xmlns:a16="http://schemas.microsoft.com/office/drawing/2014/main" id="{71EDD72F-CA5A-4612-B09A-C21B0206C60B}"/>
              </a:ext>
            </a:extLst>
          </p:cNvPr>
          <p:cNvCxnSpPr>
            <a:cxnSpLocks/>
            <a:stCxn id="223" idx="0"/>
            <a:endCxn id="187" idx="3"/>
          </p:cNvCxnSpPr>
          <p:nvPr/>
        </p:nvCxnSpPr>
        <p:spPr>
          <a:xfrm>
            <a:off x="9727683" y="3669762"/>
            <a:ext cx="1473536" cy="12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9" name="Straight Arrow Connector 238">
            <a:extLst>
              <a:ext uri="{FF2B5EF4-FFF2-40B4-BE49-F238E27FC236}">
                <a16:creationId xmlns:a16="http://schemas.microsoft.com/office/drawing/2014/main" id="{9CF0D59D-92BB-4784-A1B3-DC2BBA59072A}"/>
              </a:ext>
            </a:extLst>
          </p:cNvPr>
          <p:cNvCxnSpPr>
            <a:cxnSpLocks/>
            <a:stCxn id="92" idx="3"/>
            <a:endCxn id="49" idx="2"/>
          </p:cNvCxnSpPr>
          <p:nvPr/>
        </p:nvCxnSpPr>
        <p:spPr>
          <a:xfrm flipV="1">
            <a:off x="2406267" y="4184113"/>
            <a:ext cx="1289285" cy="13141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4" name="Straight Arrow Connector 253">
            <a:extLst>
              <a:ext uri="{FF2B5EF4-FFF2-40B4-BE49-F238E27FC236}">
                <a16:creationId xmlns:a16="http://schemas.microsoft.com/office/drawing/2014/main" id="{6F1221AD-71FD-4A46-99C3-17462D95EF4E}"/>
              </a:ext>
            </a:extLst>
          </p:cNvPr>
          <p:cNvCxnSpPr>
            <a:cxnSpLocks/>
            <a:stCxn id="173" idx="0"/>
            <a:endCxn id="106" idx="1"/>
          </p:cNvCxnSpPr>
          <p:nvPr/>
        </p:nvCxnSpPr>
        <p:spPr>
          <a:xfrm>
            <a:off x="8338400" y="5184776"/>
            <a:ext cx="1412573" cy="2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1" name="Connector: Curved 260">
            <a:extLst>
              <a:ext uri="{FF2B5EF4-FFF2-40B4-BE49-F238E27FC236}">
                <a16:creationId xmlns:a16="http://schemas.microsoft.com/office/drawing/2014/main" id="{F62B9685-8247-4B67-8837-1ECC66BF591A}"/>
              </a:ext>
            </a:extLst>
          </p:cNvPr>
          <p:cNvCxnSpPr>
            <a:cxnSpLocks/>
            <a:endCxn id="187" idx="2"/>
          </p:cNvCxnSpPr>
          <p:nvPr/>
        </p:nvCxnSpPr>
        <p:spPr>
          <a:xfrm flipV="1">
            <a:off x="10486247" y="4986427"/>
            <a:ext cx="1119134" cy="852283"/>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grpSp>
        <p:nvGrpSpPr>
          <p:cNvPr id="286" name="Group 285">
            <a:extLst>
              <a:ext uri="{FF2B5EF4-FFF2-40B4-BE49-F238E27FC236}">
                <a16:creationId xmlns:a16="http://schemas.microsoft.com/office/drawing/2014/main" id="{6388E848-EE17-46AE-A4E3-3B93B1D7D579}"/>
              </a:ext>
            </a:extLst>
          </p:cNvPr>
          <p:cNvGrpSpPr/>
          <p:nvPr/>
        </p:nvGrpSpPr>
        <p:grpSpPr>
          <a:xfrm>
            <a:off x="9289385" y="4819825"/>
            <a:ext cx="2134451" cy="1766890"/>
            <a:chOff x="9289385" y="4735846"/>
            <a:chExt cx="2134451" cy="1766890"/>
          </a:xfrm>
        </p:grpSpPr>
        <p:pic>
          <p:nvPicPr>
            <p:cNvPr id="283" name="Picture 282">
              <a:extLst>
                <a:ext uri="{FF2B5EF4-FFF2-40B4-BE49-F238E27FC236}">
                  <a16:creationId xmlns:a16="http://schemas.microsoft.com/office/drawing/2014/main" id="{5F45B5A2-DDC5-4410-A8A8-6AA854DC102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456414" y="4735846"/>
              <a:ext cx="685800" cy="501161"/>
            </a:xfrm>
            <a:prstGeom prst="rect">
              <a:avLst/>
            </a:prstGeom>
          </p:spPr>
        </p:pic>
        <p:pic>
          <p:nvPicPr>
            <p:cNvPr id="104" name="Picture 103">
              <a:extLst>
                <a:ext uri="{FF2B5EF4-FFF2-40B4-BE49-F238E27FC236}">
                  <a16:creationId xmlns:a16="http://schemas.microsoft.com/office/drawing/2014/main" id="{AA9C97E2-62C1-4C95-818F-A02A0AE41CF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867283" y="4801735"/>
              <a:ext cx="1164609" cy="914400"/>
            </a:xfrm>
            <a:prstGeom prst="rect">
              <a:avLst/>
            </a:prstGeom>
          </p:spPr>
        </p:pic>
        <p:pic>
          <p:nvPicPr>
            <p:cNvPr id="106" name="Picture 105">
              <a:extLst>
                <a:ext uri="{FF2B5EF4-FFF2-40B4-BE49-F238E27FC236}">
                  <a16:creationId xmlns:a16="http://schemas.microsoft.com/office/drawing/2014/main" id="{BCFC1D89-D77C-43CC-BE18-3C7FCCCFF59D}"/>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750973" y="4994825"/>
              <a:ext cx="457200" cy="212527"/>
            </a:xfrm>
            <a:prstGeom prst="rect">
              <a:avLst/>
            </a:prstGeom>
          </p:spPr>
        </p:pic>
        <p:sp>
          <p:nvSpPr>
            <p:cNvPr id="258" name="TextBox 257">
              <a:extLst>
                <a:ext uri="{FF2B5EF4-FFF2-40B4-BE49-F238E27FC236}">
                  <a16:creationId xmlns:a16="http://schemas.microsoft.com/office/drawing/2014/main" id="{9452814B-46E4-475B-8DC0-AE6724C4BCE3}"/>
                </a:ext>
              </a:extLst>
            </p:cNvPr>
            <p:cNvSpPr txBox="1"/>
            <p:nvPr/>
          </p:nvSpPr>
          <p:spPr>
            <a:xfrm>
              <a:off x="9289385" y="5727477"/>
              <a:ext cx="2134451" cy="775259"/>
            </a:xfrm>
            <a:prstGeom prst="rect">
              <a:avLst/>
            </a:prstGeom>
            <a:noFill/>
          </p:spPr>
          <p:txBody>
            <a:bodyPr wrap="square" rtlCol="0">
              <a:spAutoFit/>
            </a:bodyPr>
            <a:lstStyle/>
            <a:p>
              <a:pPr algn="ctr"/>
              <a:r>
                <a:rPr lang="en-US" sz="1100" b="1" dirty="0">
                  <a:solidFill>
                    <a:srgbClr val="FF0000"/>
                  </a:solidFill>
                  <a:latin typeface="Verdana" panose="020B0604030504040204" pitchFamily="34" charset="0"/>
                  <a:ea typeface="Verdana" panose="020B0604030504040204" pitchFamily="34" charset="0"/>
                </a:rPr>
                <a:t>Realtime Dashboard</a:t>
              </a:r>
            </a:p>
            <a:p>
              <a:pPr algn="ctr"/>
              <a:r>
                <a:rPr lang="en-US" sz="1100" dirty="0">
                  <a:latin typeface="Verdana" panose="020B0604030504040204" pitchFamily="34" charset="0"/>
                  <a:ea typeface="Verdana" panose="020B0604030504040204" pitchFamily="34" charset="0"/>
                </a:rPr>
                <a:t>Connect to ODK via API</a:t>
              </a:r>
            </a:p>
            <a:p>
              <a:pPr algn="ctr"/>
              <a:r>
                <a:rPr lang="en-US" sz="1100" dirty="0">
                  <a:latin typeface="Verdana" panose="020B0604030504040204" pitchFamily="34" charset="0"/>
                  <a:ea typeface="Verdana" panose="020B0604030504040204" pitchFamily="34" charset="0"/>
                </a:rPr>
                <a:t>Maps, Live Indices/KPIs, and Summary Statistics</a:t>
              </a:r>
            </a:p>
          </p:txBody>
        </p:sp>
      </p:grpSp>
      <p:grpSp>
        <p:nvGrpSpPr>
          <p:cNvPr id="5" name="Group 4">
            <a:extLst>
              <a:ext uri="{FF2B5EF4-FFF2-40B4-BE49-F238E27FC236}">
                <a16:creationId xmlns:a16="http://schemas.microsoft.com/office/drawing/2014/main" id="{90D7A3BB-D690-4FB9-9934-D15337781B4B}"/>
              </a:ext>
            </a:extLst>
          </p:cNvPr>
          <p:cNvGrpSpPr/>
          <p:nvPr/>
        </p:nvGrpSpPr>
        <p:grpSpPr>
          <a:xfrm>
            <a:off x="3072362" y="4948055"/>
            <a:ext cx="1753830" cy="1588556"/>
            <a:chOff x="2915046" y="4948055"/>
            <a:chExt cx="1753830" cy="1588556"/>
          </a:xfrm>
        </p:grpSpPr>
        <p:pic>
          <p:nvPicPr>
            <p:cNvPr id="67" name="Picture 66">
              <a:extLst>
                <a:ext uri="{FF2B5EF4-FFF2-40B4-BE49-F238E27FC236}">
                  <a16:creationId xmlns:a16="http://schemas.microsoft.com/office/drawing/2014/main" id="{DF8D2F91-2263-4781-827B-AFE237037F30}"/>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739210" y="5100809"/>
              <a:ext cx="594360" cy="594360"/>
            </a:xfrm>
            <a:prstGeom prst="rect">
              <a:avLst/>
            </a:prstGeom>
          </p:spPr>
        </p:pic>
        <p:pic>
          <p:nvPicPr>
            <p:cNvPr id="88" name="Picture 87">
              <a:extLst>
                <a:ext uri="{FF2B5EF4-FFF2-40B4-BE49-F238E27FC236}">
                  <a16:creationId xmlns:a16="http://schemas.microsoft.com/office/drawing/2014/main" id="{46A6A427-A9F6-40B6-860E-AFA03A554AC7}"/>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235535" y="5092562"/>
              <a:ext cx="411480" cy="411480"/>
            </a:xfrm>
            <a:prstGeom prst="rect">
              <a:avLst/>
            </a:prstGeom>
          </p:spPr>
        </p:pic>
        <p:pic>
          <p:nvPicPr>
            <p:cNvPr id="33" name="Picture 32">
              <a:extLst>
                <a:ext uri="{FF2B5EF4-FFF2-40B4-BE49-F238E27FC236}">
                  <a16:creationId xmlns:a16="http://schemas.microsoft.com/office/drawing/2014/main" id="{378DBCAE-A406-4767-9422-DF84E014E169}"/>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253260" y="5530955"/>
              <a:ext cx="365760" cy="365760"/>
            </a:xfrm>
            <a:prstGeom prst="rect">
              <a:avLst/>
            </a:prstGeom>
          </p:spPr>
        </p:pic>
        <p:pic>
          <p:nvPicPr>
            <p:cNvPr id="36" name="Picture 35">
              <a:extLst>
                <a:ext uri="{FF2B5EF4-FFF2-40B4-BE49-F238E27FC236}">
                  <a16:creationId xmlns:a16="http://schemas.microsoft.com/office/drawing/2014/main" id="{E453ADC0-3347-4763-AF73-9C21247FCA9A}"/>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096303" y="5113845"/>
              <a:ext cx="914400" cy="780394"/>
            </a:xfrm>
            <a:prstGeom prst="rect">
              <a:avLst/>
            </a:prstGeom>
          </p:spPr>
        </p:pic>
        <p:sp>
          <p:nvSpPr>
            <p:cNvPr id="38" name="TextBox 37">
              <a:extLst>
                <a:ext uri="{FF2B5EF4-FFF2-40B4-BE49-F238E27FC236}">
                  <a16:creationId xmlns:a16="http://schemas.microsoft.com/office/drawing/2014/main" id="{CC353721-1A6C-4C62-866D-E7846FB22643}"/>
                </a:ext>
              </a:extLst>
            </p:cNvPr>
            <p:cNvSpPr txBox="1"/>
            <p:nvPr/>
          </p:nvSpPr>
          <p:spPr>
            <a:xfrm>
              <a:off x="2915046" y="5936447"/>
              <a:ext cx="1753830" cy="600164"/>
            </a:xfrm>
            <a:prstGeom prst="rect">
              <a:avLst/>
            </a:prstGeom>
            <a:noFill/>
          </p:spPr>
          <p:txBody>
            <a:bodyPr wrap="square" rtlCol="0">
              <a:spAutoFit/>
            </a:bodyPr>
            <a:lstStyle/>
            <a:p>
              <a:pPr algn="ctr"/>
              <a:r>
                <a:rPr lang="en-US" sz="1100" dirty="0">
                  <a:latin typeface="Verdana" panose="020B0604030504040204" pitchFamily="34" charset="0"/>
                  <a:ea typeface="Verdana" panose="020B0604030504040204" pitchFamily="34" charset="0"/>
                </a:rPr>
                <a:t>Field Demos of Geotagging the Interventions </a:t>
              </a:r>
            </a:p>
          </p:txBody>
        </p:sp>
        <p:sp>
          <p:nvSpPr>
            <p:cNvPr id="13" name="Star: 8 Points 12">
              <a:extLst>
                <a:ext uri="{FF2B5EF4-FFF2-40B4-BE49-F238E27FC236}">
                  <a16:creationId xmlns:a16="http://schemas.microsoft.com/office/drawing/2014/main" id="{CB6DCABC-4D36-41ED-9EC5-4BCCE2FEF1CD}"/>
                </a:ext>
              </a:extLst>
            </p:cNvPr>
            <p:cNvSpPr/>
            <p:nvPr/>
          </p:nvSpPr>
          <p:spPr>
            <a:xfrm>
              <a:off x="2935348" y="4948055"/>
              <a:ext cx="365760" cy="365760"/>
            </a:xfrm>
            <a:prstGeom prst="star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Times New Roman" panose="02020603050405020304" pitchFamily="18" charset="0"/>
                  <a:cs typeface="Times New Roman" panose="02020603050405020304" pitchFamily="18" charset="0"/>
                </a:rPr>
                <a:t>1st</a:t>
              </a:r>
            </a:p>
          </p:txBody>
        </p:sp>
      </p:grpSp>
      <p:grpSp>
        <p:nvGrpSpPr>
          <p:cNvPr id="17" name="Group 16">
            <a:extLst>
              <a:ext uri="{FF2B5EF4-FFF2-40B4-BE49-F238E27FC236}">
                <a16:creationId xmlns:a16="http://schemas.microsoft.com/office/drawing/2014/main" id="{70A70422-DFDC-4CB1-8E5E-3B0A2F034977}"/>
              </a:ext>
            </a:extLst>
          </p:cNvPr>
          <p:cNvGrpSpPr/>
          <p:nvPr/>
        </p:nvGrpSpPr>
        <p:grpSpPr>
          <a:xfrm>
            <a:off x="1075169" y="4942882"/>
            <a:ext cx="1753830" cy="1564642"/>
            <a:chOff x="808800" y="4942882"/>
            <a:chExt cx="1753830" cy="1564642"/>
          </a:xfrm>
        </p:grpSpPr>
        <p:pic>
          <p:nvPicPr>
            <p:cNvPr id="92" name="Picture 91">
              <a:extLst>
                <a:ext uri="{FF2B5EF4-FFF2-40B4-BE49-F238E27FC236}">
                  <a16:creationId xmlns:a16="http://schemas.microsoft.com/office/drawing/2014/main" id="{1F2A991B-F269-4E70-B93C-31573B14A473}"/>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225498" y="5108030"/>
              <a:ext cx="914400" cy="780393"/>
            </a:xfrm>
            <a:prstGeom prst="rect">
              <a:avLst/>
            </a:prstGeom>
          </p:spPr>
        </p:pic>
        <p:sp>
          <p:nvSpPr>
            <p:cNvPr id="18" name="TextBox 17">
              <a:extLst>
                <a:ext uri="{FF2B5EF4-FFF2-40B4-BE49-F238E27FC236}">
                  <a16:creationId xmlns:a16="http://schemas.microsoft.com/office/drawing/2014/main" id="{0CD81EBC-4F51-4B4E-9AC5-B554B49D679A}"/>
                </a:ext>
              </a:extLst>
            </p:cNvPr>
            <p:cNvSpPr txBox="1"/>
            <p:nvPr/>
          </p:nvSpPr>
          <p:spPr>
            <a:xfrm>
              <a:off x="808800" y="5907360"/>
              <a:ext cx="1753830" cy="600164"/>
            </a:xfrm>
            <a:prstGeom prst="rect">
              <a:avLst/>
            </a:prstGeom>
            <a:noFill/>
          </p:spPr>
          <p:txBody>
            <a:bodyPr wrap="square" rtlCol="0">
              <a:spAutoFit/>
            </a:bodyPr>
            <a:lstStyle/>
            <a:p>
              <a:pPr algn="ctr"/>
              <a:r>
                <a:rPr lang="en-US" sz="1100" dirty="0">
                  <a:latin typeface="Verdana" panose="020B0604030504040204" pitchFamily="34" charset="0"/>
                  <a:ea typeface="Verdana" panose="020B0604030504040204" pitchFamily="34" charset="0"/>
                </a:rPr>
                <a:t>Designing Custom ODK Survey for Project Specific Needs</a:t>
              </a:r>
            </a:p>
          </p:txBody>
        </p:sp>
        <p:sp>
          <p:nvSpPr>
            <p:cNvPr id="129" name="Star: 8 Points 128">
              <a:extLst>
                <a:ext uri="{FF2B5EF4-FFF2-40B4-BE49-F238E27FC236}">
                  <a16:creationId xmlns:a16="http://schemas.microsoft.com/office/drawing/2014/main" id="{F49C47D5-C906-411D-A3E2-5A9094A74DE8}"/>
                </a:ext>
              </a:extLst>
            </p:cNvPr>
            <p:cNvSpPr/>
            <p:nvPr/>
          </p:nvSpPr>
          <p:spPr>
            <a:xfrm>
              <a:off x="1062696" y="4942882"/>
              <a:ext cx="365760" cy="365760"/>
            </a:xfrm>
            <a:prstGeom prst="star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Times New Roman" panose="02020603050405020304" pitchFamily="18" charset="0"/>
                  <a:cs typeface="Times New Roman" panose="02020603050405020304" pitchFamily="18" charset="0"/>
                </a:rPr>
                <a:t>2nd</a:t>
              </a:r>
            </a:p>
          </p:txBody>
        </p:sp>
      </p:grpSp>
      <p:grpSp>
        <p:nvGrpSpPr>
          <p:cNvPr id="3" name="Group 2">
            <a:extLst>
              <a:ext uri="{FF2B5EF4-FFF2-40B4-BE49-F238E27FC236}">
                <a16:creationId xmlns:a16="http://schemas.microsoft.com/office/drawing/2014/main" id="{97B5F5DB-7A38-4016-BD3F-CF0A493CE432}"/>
              </a:ext>
            </a:extLst>
          </p:cNvPr>
          <p:cNvGrpSpPr/>
          <p:nvPr/>
        </p:nvGrpSpPr>
        <p:grpSpPr>
          <a:xfrm>
            <a:off x="5051757" y="4898826"/>
            <a:ext cx="2252190" cy="1588892"/>
            <a:chOff x="5051757" y="4898826"/>
            <a:chExt cx="2252190" cy="1588892"/>
          </a:xfrm>
        </p:grpSpPr>
        <p:pic>
          <p:nvPicPr>
            <p:cNvPr id="84" name="Picture 83">
              <a:extLst>
                <a:ext uri="{FF2B5EF4-FFF2-40B4-BE49-F238E27FC236}">
                  <a16:creationId xmlns:a16="http://schemas.microsoft.com/office/drawing/2014/main" id="{738F571D-24DE-44C2-A43C-8DCE0E324CC7}"/>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302074" y="4986427"/>
              <a:ext cx="731520" cy="455772"/>
            </a:xfrm>
            <a:prstGeom prst="rect">
              <a:avLst/>
            </a:prstGeom>
          </p:spPr>
        </p:pic>
        <p:pic>
          <p:nvPicPr>
            <p:cNvPr id="109" name="Picture 108">
              <a:extLst>
                <a:ext uri="{FF2B5EF4-FFF2-40B4-BE49-F238E27FC236}">
                  <a16:creationId xmlns:a16="http://schemas.microsoft.com/office/drawing/2014/main" id="{04382561-CE70-471E-8FE6-38BF615B7A42}"/>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549040" y="5059250"/>
              <a:ext cx="914400" cy="780393"/>
            </a:xfrm>
            <a:prstGeom prst="rect">
              <a:avLst/>
            </a:prstGeom>
          </p:spPr>
        </p:pic>
        <p:pic>
          <p:nvPicPr>
            <p:cNvPr id="112" name="Picture 111">
              <a:extLst>
                <a:ext uri="{FF2B5EF4-FFF2-40B4-BE49-F238E27FC236}">
                  <a16:creationId xmlns:a16="http://schemas.microsoft.com/office/drawing/2014/main" id="{75FF6CBB-6EC7-4393-B14B-A68404D1CEF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427241" y="5469876"/>
              <a:ext cx="685800" cy="368834"/>
            </a:xfrm>
            <a:prstGeom prst="rect">
              <a:avLst/>
            </a:prstGeom>
          </p:spPr>
        </p:pic>
        <p:sp>
          <p:nvSpPr>
            <p:cNvPr id="161" name="TextBox 160">
              <a:extLst>
                <a:ext uri="{FF2B5EF4-FFF2-40B4-BE49-F238E27FC236}">
                  <a16:creationId xmlns:a16="http://schemas.microsoft.com/office/drawing/2014/main" id="{A9669461-313C-4804-A01E-F4F18982DAFC}"/>
                </a:ext>
              </a:extLst>
            </p:cNvPr>
            <p:cNvSpPr txBox="1"/>
            <p:nvPr/>
          </p:nvSpPr>
          <p:spPr>
            <a:xfrm>
              <a:off x="5051757" y="5887554"/>
              <a:ext cx="2252190" cy="600164"/>
            </a:xfrm>
            <a:prstGeom prst="rect">
              <a:avLst/>
            </a:prstGeom>
            <a:noFill/>
          </p:spPr>
          <p:txBody>
            <a:bodyPr wrap="square" rtlCol="0">
              <a:spAutoFit/>
            </a:bodyPr>
            <a:lstStyle/>
            <a:p>
              <a:pPr algn="ctr"/>
              <a:r>
                <a:rPr lang="en-US" sz="1100" dirty="0">
                  <a:latin typeface="Verdana" panose="020B0604030504040204" pitchFamily="34" charset="0"/>
                  <a:ea typeface="Verdana" panose="020B0604030504040204" pitchFamily="34" charset="0"/>
                </a:rPr>
                <a:t>Setup, Configure, and Administrate ODK Central Server at NARS Data Center</a:t>
              </a:r>
            </a:p>
          </p:txBody>
        </p:sp>
        <p:sp>
          <p:nvSpPr>
            <p:cNvPr id="130" name="Star: 8 Points 129">
              <a:extLst>
                <a:ext uri="{FF2B5EF4-FFF2-40B4-BE49-F238E27FC236}">
                  <a16:creationId xmlns:a16="http://schemas.microsoft.com/office/drawing/2014/main" id="{25352FF3-FF77-4916-AE04-D904CAE9CC66}"/>
                </a:ext>
              </a:extLst>
            </p:cNvPr>
            <p:cNvSpPr/>
            <p:nvPr/>
          </p:nvSpPr>
          <p:spPr>
            <a:xfrm>
              <a:off x="5382056" y="4898826"/>
              <a:ext cx="365760" cy="365760"/>
            </a:xfrm>
            <a:prstGeom prst="star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Times New Roman" panose="02020603050405020304" pitchFamily="18" charset="0"/>
                  <a:cs typeface="Times New Roman" panose="02020603050405020304" pitchFamily="18" charset="0"/>
                </a:rPr>
                <a:t>3rd</a:t>
              </a:r>
            </a:p>
          </p:txBody>
        </p:sp>
      </p:grpSp>
      <p:sp>
        <p:nvSpPr>
          <p:cNvPr id="22" name="Rectangle: Rounded Corners 21">
            <a:extLst>
              <a:ext uri="{FF2B5EF4-FFF2-40B4-BE49-F238E27FC236}">
                <a16:creationId xmlns:a16="http://schemas.microsoft.com/office/drawing/2014/main" id="{43614115-906E-4B93-86AD-3DC411F73FE1}"/>
              </a:ext>
            </a:extLst>
          </p:cNvPr>
          <p:cNvSpPr/>
          <p:nvPr/>
        </p:nvSpPr>
        <p:spPr>
          <a:xfrm>
            <a:off x="6696186" y="2544909"/>
            <a:ext cx="2676425" cy="366278"/>
          </a:xfrm>
          <a:prstGeom prst="roundRect">
            <a:avLst/>
          </a:prstGeom>
          <a:solidFill>
            <a:schemeClr val="bg1"/>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latin typeface="Verdana" panose="020B0604030504040204" pitchFamily="34" charset="0"/>
                <a:ea typeface="Verdana" panose="020B0604030504040204" pitchFamily="34" charset="0"/>
              </a:rPr>
              <a:t>Data from Field to DB: 3 steps vs. 1</a:t>
            </a:r>
          </a:p>
          <a:p>
            <a:pPr algn="ctr"/>
            <a:r>
              <a:rPr lang="en-US" sz="1000" dirty="0">
                <a:latin typeface="Verdana" panose="020B0604030504040204" pitchFamily="34" charset="0"/>
                <a:ea typeface="Verdana" panose="020B0604030504040204" pitchFamily="34" charset="0"/>
              </a:rPr>
              <a:t>Less Time &amp; Errors + Geotagging</a:t>
            </a:r>
          </a:p>
        </p:txBody>
      </p:sp>
      <p:pic>
        <p:nvPicPr>
          <p:cNvPr id="26" name="Picture 25">
            <a:extLst>
              <a:ext uri="{FF2B5EF4-FFF2-40B4-BE49-F238E27FC236}">
                <a16:creationId xmlns:a16="http://schemas.microsoft.com/office/drawing/2014/main" id="{433CCEB8-C01E-4122-9347-6C4DFFF730A4}"/>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918282" y="4857578"/>
            <a:ext cx="612298" cy="612298"/>
          </a:xfrm>
          <a:prstGeom prst="rect">
            <a:avLst/>
          </a:prstGeom>
        </p:spPr>
      </p:pic>
      <p:pic>
        <p:nvPicPr>
          <p:cNvPr id="31" name="Picture 30">
            <a:extLst>
              <a:ext uri="{FF2B5EF4-FFF2-40B4-BE49-F238E27FC236}">
                <a16:creationId xmlns:a16="http://schemas.microsoft.com/office/drawing/2014/main" id="{C30459A9-5862-47F7-8271-BEBFE8A115DC}"/>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512135" y="3191238"/>
            <a:ext cx="457200" cy="457200"/>
          </a:xfrm>
          <a:prstGeom prst="rect">
            <a:avLst/>
          </a:prstGeom>
        </p:spPr>
      </p:pic>
      <p:pic>
        <p:nvPicPr>
          <p:cNvPr id="35" name="Picture 34">
            <a:extLst>
              <a:ext uri="{FF2B5EF4-FFF2-40B4-BE49-F238E27FC236}">
                <a16:creationId xmlns:a16="http://schemas.microsoft.com/office/drawing/2014/main" id="{55CB7ED9-1D00-4921-AACC-A778C12695FC}"/>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559924" y="2773946"/>
            <a:ext cx="685800" cy="1563880"/>
          </a:xfrm>
          <a:prstGeom prst="rect">
            <a:avLst/>
          </a:prstGeom>
        </p:spPr>
      </p:pic>
      <p:grpSp>
        <p:nvGrpSpPr>
          <p:cNvPr id="4" name="Group 3">
            <a:extLst>
              <a:ext uri="{FF2B5EF4-FFF2-40B4-BE49-F238E27FC236}">
                <a16:creationId xmlns:a16="http://schemas.microsoft.com/office/drawing/2014/main" id="{CCE52EE1-45BD-4162-AA26-69DD390ADEF8}"/>
              </a:ext>
            </a:extLst>
          </p:cNvPr>
          <p:cNvGrpSpPr/>
          <p:nvPr/>
        </p:nvGrpSpPr>
        <p:grpSpPr>
          <a:xfrm>
            <a:off x="11175372" y="2355667"/>
            <a:ext cx="875555" cy="2630759"/>
            <a:chOff x="11175372" y="2355667"/>
            <a:chExt cx="875555" cy="2630759"/>
          </a:xfrm>
        </p:grpSpPr>
        <p:grpSp>
          <p:nvGrpSpPr>
            <p:cNvPr id="289" name="Group 288">
              <a:extLst>
                <a:ext uri="{FF2B5EF4-FFF2-40B4-BE49-F238E27FC236}">
                  <a16:creationId xmlns:a16="http://schemas.microsoft.com/office/drawing/2014/main" id="{8D7571DD-8564-4E45-A136-6D9E51BAF010}"/>
                </a:ext>
              </a:extLst>
            </p:cNvPr>
            <p:cNvGrpSpPr/>
            <p:nvPr/>
          </p:nvGrpSpPr>
          <p:grpSpPr>
            <a:xfrm>
              <a:off x="11201219" y="2355667"/>
              <a:ext cx="808324" cy="2630759"/>
              <a:chOff x="11201219" y="2355667"/>
              <a:chExt cx="808324" cy="2630759"/>
            </a:xfrm>
          </p:grpSpPr>
          <p:sp>
            <p:nvSpPr>
              <p:cNvPr id="187" name="Rectangle: Top Corners Rounded 186">
                <a:extLst>
                  <a:ext uri="{FF2B5EF4-FFF2-40B4-BE49-F238E27FC236}">
                    <a16:creationId xmlns:a16="http://schemas.microsoft.com/office/drawing/2014/main" id="{41849D32-8A46-41FF-B2E9-9B5C1DFD10C4}"/>
                  </a:ext>
                </a:extLst>
              </p:cNvPr>
              <p:cNvSpPr/>
              <p:nvPr/>
            </p:nvSpPr>
            <p:spPr>
              <a:xfrm rot="16200000">
                <a:off x="10290001" y="3266885"/>
                <a:ext cx="2630759" cy="808324"/>
              </a:xfrm>
              <a:prstGeom prst="round2SameRect">
                <a:avLst/>
              </a:prstGeom>
              <a:solidFill>
                <a:schemeClr val="bg1">
                  <a:lumMod val="8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27" name="Picture 126">
                <a:extLst>
                  <a:ext uri="{FF2B5EF4-FFF2-40B4-BE49-F238E27FC236}">
                    <a16:creationId xmlns:a16="http://schemas.microsoft.com/office/drawing/2014/main" id="{5CCF6430-9915-4776-9B43-8B89DF11CB6C}"/>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1262480" y="3195737"/>
                <a:ext cx="685800" cy="685800"/>
              </a:xfrm>
              <a:prstGeom prst="rect">
                <a:avLst/>
              </a:prstGeom>
            </p:spPr>
          </p:pic>
          <p:pic>
            <p:nvPicPr>
              <p:cNvPr id="113" name="Picture 112">
                <a:extLst>
                  <a:ext uri="{FF2B5EF4-FFF2-40B4-BE49-F238E27FC236}">
                    <a16:creationId xmlns:a16="http://schemas.microsoft.com/office/drawing/2014/main" id="{663D3CE5-9A19-4893-BFC4-B54BEBA11D7E}"/>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1383225" y="2382156"/>
                <a:ext cx="457200" cy="457200"/>
              </a:xfrm>
              <a:prstGeom prst="rect">
                <a:avLst/>
              </a:prstGeom>
            </p:spPr>
          </p:pic>
          <p:pic>
            <p:nvPicPr>
              <p:cNvPr id="115" name="Picture 114">
                <a:extLst>
                  <a:ext uri="{FF2B5EF4-FFF2-40B4-BE49-F238E27FC236}">
                    <a16:creationId xmlns:a16="http://schemas.microsoft.com/office/drawing/2014/main" id="{4736A4DA-FF28-4D3E-ABC0-4E9C789366EE}"/>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1392243" y="4284438"/>
                <a:ext cx="457200" cy="457200"/>
              </a:xfrm>
              <a:prstGeom prst="rect">
                <a:avLst/>
              </a:prstGeom>
            </p:spPr>
          </p:pic>
        </p:grpSp>
        <p:sp>
          <p:nvSpPr>
            <p:cNvPr id="290" name="TextBox 289">
              <a:extLst>
                <a:ext uri="{FF2B5EF4-FFF2-40B4-BE49-F238E27FC236}">
                  <a16:creationId xmlns:a16="http://schemas.microsoft.com/office/drawing/2014/main" id="{BFE4553B-D6C8-4CE5-A2E8-E3F605179217}"/>
                </a:ext>
              </a:extLst>
            </p:cNvPr>
            <p:cNvSpPr txBox="1"/>
            <p:nvPr/>
          </p:nvSpPr>
          <p:spPr>
            <a:xfrm>
              <a:off x="11199412" y="2778119"/>
              <a:ext cx="851515" cy="261610"/>
            </a:xfrm>
            <a:prstGeom prst="rect">
              <a:avLst/>
            </a:prstGeom>
            <a:noFill/>
          </p:spPr>
          <p:txBody>
            <a:bodyPr wrap="none" rtlCol="0">
              <a:spAutoFit/>
            </a:bodyPr>
            <a:lstStyle/>
            <a:p>
              <a:pPr algn="ctr"/>
              <a:r>
                <a:rPr lang="en-US" sz="1100" dirty="0">
                  <a:latin typeface="Verdana" panose="020B0604030504040204" pitchFamily="34" charset="0"/>
                  <a:ea typeface="Verdana" panose="020B0604030504040204" pitchFamily="34" charset="0"/>
                </a:rPr>
                <a:t>Feedback</a:t>
              </a:r>
            </a:p>
          </p:txBody>
        </p:sp>
        <p:sp>
          <p:nvSpPr>
            <p:cNvPr id="291" name="TextBox 290">
              <a:extLst>
                <a:ext uri="{FF2B5EF4-FFF2-40B4-BE49-F238E27FC236}">
                  <a16:creationId xmlns:a16="http://schemas.microsoft.com/office/drawing/2014/main" id="{BED66ECF-7C23-44E4-9CF0-DDF7EE9578D5}"/>
                </a:ext>
              </a:extLst>
            </p:cNvPr>
            <p:cNvSpPr txBox="1"/>
            <p:nvPr/>
          </p:nvSpPr>
          <p:spPr>
            <a:xfrm>
              <a:off x="11295697" y="4683476"/>
              <a:ext cx="667170" cy="261610"/>
            </a:xfrm>
            <a:prstGeom prst="rect">
              <a:avLst/>
            </a:prstGeom>
            <a:noFill/>
          </p:spPr>
          <p:txBody>
            <a:bodyPr wrap="none" rtlCol="0">
              <a:spAutoFit/>
            </a:bodyPr>
            <a:lstStyle/>
            <a:p>
              <a:pPr algn="ctr"/>
              <a:r>
                <a:rPr lang="en-US" sz="1100" dirty="0">
                  <a:latin typeface="Verdana" panose="020B0604030504040204" pitchFamily="34" charset="0"/>
                  <a:ea typeface="Verdana" panose="020B0604030504040204" pitchFamily="34" charset="0"/>
                </a:rPr>
                <a:t>Tuning</a:t>
              </a:r>
            </a:p>
          </p:txBody>
        </p:sp>
        <p:sp>
          <p:nvSpPr>
            <p:cNvPr id="120" name="TextBox 119">
              <a:extLst>
                <a:ext uri="{FF2B5EF4-FFF2-40B4-BE49-F238E27FC236}">
                  <a16:creationId xmlns:a16="http://schemas.microsoft.com/office/drawing/2014/main" id="{9C81E7DB-85D6-4DE3-AF63-863C86725D43}"/>
                </a:ext>
              </a:extLst>
            </p:cNvPr>
            <p:cNvSpPr txBox="1"/>
            <p:nvPr/>
          </p:nvSpPr>
          <p:spPr>
            <a:xfrm>
              <a:off x="11175372" y="3826637"/>
              <a:ext cx="867546" cy="261610"/>
            </a:xfrm>
            <a:prstGeom prst="rect">
              <a:avLst/>
            </a:prstGeom>
            <a:noFill/>
          </p:spPr>
          <p:txBody>
            <a:bodyPr wrap="none" rtlCol="0">
              <a:spAutoFit/>
            </a:bodyPr>
            <a:lstStyle/>
            <a:p>
              <a:pPr algn="ctr"/>
              <a:r>
                <a:rPr lang="en-US" sz="1100" dirty="0">
                  <a:latin typeface="Verdana" panose="020B0604030504040204" pitchFamily="34" charset="0"/>
                  <a:ea typeface="Verdana" panose="020B0604030504040204" pitchFamily="34" charset="0"/>
                </a:rPr>
                <a:t>Analyzing</a:t>
              </a:r>
            </a:p>
          </p:txBody>
        </p:sp>
      </p:grpSp>
      <p:grpSp>
        <p:nvGrpSpPr>
          <p:cNvPr id="14" name="Group 13">
            <a:extLst>
              <a:ext uri="{FF2B5EF4-FFF2-40B4-BE49-F238E27FC236}">
                <a16:creationId xmlns:a16="http://schemas.microsoft.com/office/drawing/2014/main" id="{0C7665D4-0577-4BE7-B6D1-E1F1BB50FF50}"/>
              </a:ext>
            </a:extLst>
          </p:cNvPr>
          <p:cNvGrpSpPr/>
          <p:nvPr/>
        </p:nvGrpSpPr>
        <p:grpSpPr>
          <a:xfrm>
            <a:off x="1148097" y="3106337"/>
            <a:ext cx="1586837" cy="1235639"/>
            <a:chOff x="1148097" y="3022447"/>
            <a:chExt cx="1586837" cy="1235639"/>
          </a:xfrm>
        </p:grpSpPr>
        <p:pic>
          <p:nvPicPr>
            <p:cNvPr id="134" name="Picture 133">
              <a:extLst>
                <a:ext uri="{FF2B5EF4-FFF2-40B4-BE49-F238E27FC236}">
                  <a16:creationId xmlns:a16="http://schemas.microsoft.com/office/drawing/2014/main" id="{4D683533-62B3-4431-A087-0F7D67B71C42}"/>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505400" y="3022447"/>
              <a:ext cx="824467" cy="548640"/>
            </a:xfrm>
            <a:prstGeom prst="rect">
              <a:avLst/>
            </a:prstGeom>
          </p:spPr>
        </p:pic>
        <p:sp>
          <p:nvSpPr>
            <p:cNvPr id="16" name="TextBox 15">
              <a:extLst>
                <a:ext uri="{FF2B5EF4-FFF2-40B4-BE49-F238E27FC236}">
                  <a16:creationId xmlns:a16="http://schemas.microsoft.com/office/drawing/2014/main" id="{310F0341-C4D6-4F8B-8F98-3674BA4E43C7}"/>
                </a:ext>
              </a:extLst>
            </p:cNvPr>
            <p:cNvSpPr txBox="1"/>
            <p:nvPr/>
          </p:nvSpPr>
          <p:spPr>
            <a:xfrm>
              <a:off x="1148097" y="3657922"/>
              <a:ext cx="1586837" cy="600164"/>
            </a:xfrm>
            <a:prstGeom prst="rect">
              <a:avLst/>
            </a:prstGeom>
            <a:noFill/>
          </p:spPr>
          <p:txBody>
            <a:bodyPr wrap="square" rtlCol="0">
              <a:spAutoFit/>
            </a:bodyPr>
            <a:lstStyle/>
            <a:p>
              <a:pPr algn="ctr"/>
              <a:r>
                <a:rPr lang="en-US" sz="1100" dirty="0">
                  <a:latin typeface="Verdana" panose="020B0604030504040204" pitchFamily="34" charset="0"/>
                  <a:ea typeface="Verdana" panose="020B0604030504040204" pitchFamily="34" charset="0"/>
                </a:rPr>
                <a:t>ODK Experts Convert Survey into ODK Template</a:t>
              </a:r>
            </a:p>
          </p:txBody>
        </p:sp>
      </p:grpSp>
      <p:grpSp>
        <p:nvGrpSpPr>
          <p:cNvPr id="6" name="Group 5">
            <a:extLst>
              <a:ext uri="{FF2B5EF4-FFF2-40B4-BE49-F238E27FC236}">
                <a16:creationId xmlns:a16="http://schemas.microsoft.com/office/drawing/2014/main" id="{0DD463EC-EB6B-4217-A5ED-525950FF8FD5}"/>
              </a:ext>
            </a:extLst>
          </p:cNvPr>
          <p:cNvGrpSpPr/>
          <p:nvPr/>
        </p:nvGrpSpPr>
        <p:grpSpPr>
          <a:xfrm>
            <a:off x="2622583" y="2822009"/>
            <a:ext cx="2145937" cy="1362104"/>
            <a:chOff x="2630972" y="2920329"/>
            <a:chExt cx="2145937" cy="1362104"/>
          </a:xfrm>
        </p:grpSpPr>
        <p:pic>
          <p:nvPicPr>
            <p:cNvPr id="82" name="Picture 81">
              <a:extLst>
                <a:ext uri="{FF2B5EF4-FFF2-40B4-BE49-F238E27FC236}">
                  <a16:creationId xmlns:a16="http://schemas.microsoft.com/office/drawing/2014/main" id="{900A9525-869E-4513-9421-639E6675BD3C}"/>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3257999" y="3199941"/>
              <a:ext cx="685800" cy="547836"/>
            </a:xfrm>
            <a:prstGeom prst="rect">
              <a:avLst/>
            </a:prstGeom>
          </p:spPr>
        </p:pic>
        <p:pic>
          <p:nvPicPr>
            <p:cNvPr id="90" name="Picture 89">
              <a:extLst>
                <a:ext uri="{FF2B5EF4-FFF2-40B4-BE49-F238E27FC236}">
                  <a16:creationId xmlns:a16="http://schemas.microsoft.com/office/drawing/2014/main" id="{B606B968-FAA4-4FD7-8846-76C8D5049DE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07133" y="2920329"/>
              <a:ext cx="914400" cy="491778"/>
            </a:xfrm>
            <a:prstGeom prst="rect">
              <a:avLst/>
            </a:prstGeom>
          </p:spPr>
        </p:pic>
        <p:sp>
          <p:nvSpPr>
            <p:cNvPr id="49" name="TextBox 48">
              <a:extLst>
                <a:ext uri="{FF2B5EF4-FFF2-40B4-BE49-F238E27FC236}">
                  <a16:creationId xmlns:a16="http://schemas.microsoft.com/office/drawing/2014/main" id="{42C630A5-9116-497B-A0B2-CD82463F81FA}"/>
                </a:ext>
              </a:extLst>
            </p:cNvPr>
            <p:cNvSpPr txBox="1"/>
            <p:nvPr/>
          </p:nvSpPr>
          <p:spPr>
            <a:xfrm>
              <a:off x="2630972" y="3851546"/>
              <a:ext cx="2145937" cy="430887"/>
            </a:xfrm>
            <a:prstGeom prst="rect">
              <a:avLst/>
            </a:prstGeom>
            <a:noFill/>
          </p:spPr>
          <p:txBody>
            <a:bodyPr wrap="square" rtlCol="0">
              <a:spAutoFit/>
            </a:bodyPr>
            <a:lstStyle/>
            <a:p>
              <a:pPr algn="ctr"/>
              <a:r>
                <a:rPr lang="en-US" sz="1100" dirty="0">
                  <a:latin typeface="Verdana" panose="020B0604030504040204" pitchFamily="34" charset="0"/>
                  <a:ea typeface="Verdana" panose="020B0604030504040204" pitchFamily="34" charset="0"/>
                </a:rPr>
                <a:t>Host the Survey ODK Central Server</a:t>
              </a:r>
            </a:p>
          </p:txBody>
        </p:sp>
      </p:grpSp>
    </p:spTree>
    <p:extLst>
      <p:ext uri="{BB962C8B-B14F-4D97-AF65-F5344CB8AC3E}">
        <p14:creationId xmlns:p14="http://schemas.microsoft.com/office/powerpoint/2010/main" val="2136011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par>
                                <p:cTn id="21" presetID="10" presetClass="entr" presetSubtype="0"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fade">
                                      <p:cBhvr>
                                        <p:cTn id="23" dur="500"/>
                                        <p:tgtEl>
                                          <p:spTgt spid="1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par>
                                <p:cTn id="29" presetID="10" presetClass="entr" presetSubtype="0" fill="hold" nodeType="with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500"/>
                                        <p:tgtEl>
                                          <p:spTgt spid="1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2"/>
                                        </p:tgtEl>
                                        <p:attrNameLst>
                                          <p:attrName>style.visibility</p:attrName>
                                        </p:attrNameLst>
                                      </p:cBhvr>
                                      <p:to>
                                        <p:strVal val="visible"/>
                                      </p:to>
                                    </p:set>
                                    <p:animEffect transition="in" filter="fade">
                                      <p:cBhvr>
                                        <p:cTn id="36" dur="500"/>
                                        <p:tgtEl>
                                          <p:spTgt spid="182"/>
                                        </p:tgtEl>
                                      </p:cBhvr>
                                    </p:animEffect>
                                  </p:childTnLst>
                                </p:cTn>
                              </p:par>
                              <p:par>
                                <p:cTn id="37" presetID="10" presetClass="entr" presetSubtype="0" fill="hold" nodeType="withEffect">
                                  <p:stCondLst>
                                    <p:cond delay="0"/>
                                  </p:stCondLst>
                                  <p:childTnLst>
                                    <p:set>
                                      <p:cBhvr>
                                        <p:cTn id="38" dur="1" fill="hold">
                                          <p:stCondLst>
                                            <p:cond delay="0"/>
                                          </p:stCondLst>
                                        </p:cTn>
                                        <p:tgtEl>
                                          <p:spTgt spid="193"/>
                                        </p:tgtEl>
                                        <p:attrNameLst>
                                          <p:attrName>style.visibility</p:attrName>
                                        </p:attrNameLst>
                                      </p:cBhvr>
                                      <p:to>
                                        <p:strVal val="visible"/>
                                      </p:to>
                                    </p:set>
                                    <p:animEffect transition="in" filter="fade">
                                      <p:cBhvr>
                                        <p:cTn id="39" dur="500"/>
                                        <p:tgtEl>
                                          <p:spTgt spid="19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3"/>
                                        </p:tgtEl>
                                        <p:attrNameLst>
                                          <p:attrName>style.visibility</p:attrName>
                                        </p:attrNameLst>
                                      </p:cBhvr>
                                      <p:to>
                                        <p:strVal val="visible"/>
                                      </p:to>
                                    </p:set>
                                    <p:animEffect transition="in" filter="fade">
                                      <p:cBhvr>
                                        <p:cTn id="44" dur="500"/>
                                        <p:tgtEl>
                                          <p:spTgt spid="203"/>
                                        </p:tgtEl>
                                      </p:cBhvr>
                                    </p:animEffect>
                                  </p:childTnLst>
                                </p:cTn>
                              </p:par>
                              <p:par>
                                <p:cTn id="45" presetID="10" presetClass="entr" presetSubtype="0" fill="hold" nodeType="withEffect">
                                  <p:stCondLst>
                                    <p:cond delay="0"/>
                                  </p:stCondLst>
                                  <p:childTnLst>
                                    <p:set>
                                      <p:cBhvr>
                                        <p:cTn id="46" dur="1" fill="hold">
                                          <p:stCondLst>
                                            <p:cond delay="0"/>
                                          </p:stCondLst>
                                        </p:cTn>
                                        <p:tgtEl>
                                          <p:spTgt spid="201"/>
                                        </p:tgtEl>
                                        <p:attrNameLst>
                                          <p:attrName>style.visibility</p:attrName>
                                        </p:attrNameLst>
                                      </p:cBhvr>
                                      <p:to>
                                        <p:strVal val="visible"/>
                                      </p:to>
                                    </p:set>
                                    <p:animEffect transition="in" filter="fade">
                                      <p:cBhvr>
                                        <p:cTn id="47" dur="500"/>
                                        <p:tgtEl>
                                          <p:spTgt spid="201"/>
                                        </p:tgtEl>
                                      </p:cBhvr>
                                    </p:animEffect>
                                  </p:childTnLst>
                                </p:cTn>
                              </p:par>
                              <p:par>
                                <p:cTn id="48" presetID="10"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nodeType="withEffect">
                                  <p:stCondLst>
                                    <p:cond delay="0"/>
                                  </p:stCondLst>
                                  <p:childTnLst>
                                    <p:set>
                                      <p:cBhvr>
                                        <p:cTn id="57" dur="1" fill="hold">
                                          <p:stCondLst>
                                            <p:cond delay="0"/>
                                          </p:stCondLst>
                                        </p:cTn>
                                        <p:tgtEl>
                                          <p:spTgt spid="189"/>
                                        </p:tgtEl>
                                        <p:attrNameLst>
                                          <p:attrName>style.visibility</p:attrName>
                                        </p:attrNameLst>
                                      </p:cBhvr>
                                      <p:to>
                                        <p:strVal val="visible"/>
                                      </p:to>
                                    </p:set>
                                    <p:animEffect transition="in" filter="fade">
                                      <p:cBhvr>
                                        <p:cTn id="58" dur="500"/>
                                        <p:tgtEl>
                                          <p:spTgt spid="18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par>
                                <p:cTn id="64" presetID="10" presetClass="entr" presetSubtype="0" fill="hold"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fade">
                                      <p:cBhvr>
                                        <p:cTn id="71" dur="500"/>
                                        <p:tgtEl>
                                          <p:spTgt spid="103"/>
                                        </p:tgtEl>
                                      </p:cBhvr>
                                    </p:animEffect>
                                  </p:childTnLst>
                                </p:cTn>
                              </p:par>
                              <p:par>
                                <p:cTn id="72" presetID="10" presetClass="entr" presetSubtype="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nodeType="withEffect">
                                  <p:stCondLst>
                                    <p:cond delay="0"/>
                                  </p:stCondLst>
                                  <p:childTnLst>
                                    <p:set>
                                      <p:cBhvr>
                                        <p:cTn id="81" dur="1" fill="hold">
                                          <p:stCondLst>
                                            <p:cond delay="0"/>
                                          </p:stCondLst>
                                        </p:cTn>
                                        <p:tgtEl>
                                          <p:spTgt spid="118"/>
                                        </p:tgtEl>
                                        <p:attrNameLst>
                                          <p:attrName>style.visibility</p:attrName>
                                        </p:attrNameLst>
                                      </p:cBhvr>
                                      <p:to>
                                        <p:strVal val="visible"/>
                                      </p:to>
                                    </p:set>
                                    <p:animEffect transition="in" filter="fade">
                                      <p:cBhvr>
                                        <p:cTn id="82" dur="500"/>
                                        <p:tgtEl>
                                          <p:spTgt spid="1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54"/>
                                        </p:tgtEl>
                                        <p:attrNameLst>
                                          <p:attrName>style.visibility</p:attrName>
                                        </p:attrNameLst>
                                      </p:cBhvr>
                                      <p:to>
                                        <p:strVal val="visible"/>
                                      </p:to>
                                    </p:set>
                                    <p:animEffect transition="in" filter="fade">
                                      <p:cBhvr>
                                        <p:cTn id="87" dur="500"/>
                                        <p:tgtEl>
                                          <p:spTgt spid="154"/>
                                        </p:tgtEl>
                                      </p:cBhvr>
                                    </p:animEffect>
                                  </p:childTnLst>
                                </p:cTn>
                              </p:par>
                              <p:par>
                                <p:cTn id="88" presetID="10" presetClass="entr" presetSubtype="0" fill="hold" nodeType="withEffect">
                                  <p:stCondLst>
                                    <p:cond delay="0"/>
                                  </p:stCondLst>
                                  <p:childTnLst>
                                    <p:set>
                                      <p:cBhvr>
                                        <p:cTn id="89" dur="1" fill="hold">
                                          <p:stCondLst>
                                            <p:cond delay="0"/>
                                          </p:stCondLst>
                                        </p:cTn>
                                        <p:tgtEl>
                                          <p:spTgt spid="164"/>
                                        </p:tgtEl>
                                        <p:attrNameLst>
                                          <p:attrName>style.visibility</p:attrName>
                                        </p:attrNameLst>
                                      </p:cBhvr>
                                      <p:to>
                                        <p:strVal val="visible"/>
                                      </p:to>
                                    </p:set>
                                    <p:animEffect transition="in" filter="fade">
                                      <p:cBhvr>
                                        <p:cTn id="90" dur="500"/>
                                        <p:tgtEl>
                                          <p:spTgt spid="16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78"/>
                                        </p:tgtEl>
                                        <p:attrNameLst>
                                          <p:attrName>style.visibility</p:attrName>
                                        </p:attrNameLst>
                                      </p:cBhvr>
                                      <p:to>
                                        <p:strVal val="visible"/>
                                      </p:to>
                                    </p:set>
                                    <p:animEffect transition="in" filter="fade">
                                      <p:cBhvr>
                                        <p:cTn id="98" dur="500"/>
                                        <p:tgtEl>
                                          <p:spTgt spid="178"/>
                                        </p:tgtEl>
                                      </p:cBhvr>
                                    </p:animEffect>
                                  </p:childTnLst>
                                </p:cTn>
                              </p:par>
                              <p:par>
                                <p:cTn id="99" presetID="10" presetClass="entr" presetSubtype="0" fill="hold" nodeType="withEffect">
                                  <p:stCondLst>
                                    <p:cond delay="0"/>
                                  </p:stCondLst>
                                  <p:childTnLst>
                                    <p:set>
                                      <p:cBhvr>
                                        <p:cTn id="100" dur="1" fill="hold">
                                          <p:stCondLst>
                                            <p:cond delay="0"/>
                                          </p:stCondLst>
                                        </p:cTn>
                                        <p:tgtEl>
                                          <p:spTgt spid="184"/>
                                        </p:tgtEl>
                                        <p:attrNameLst>
                                          <p:attrName>style.visibility</p:attrName>
                                        </p:attrNameLst>
                                      </p:cBhvr>
                                      <p:to>
                                        <p:strVal val="visible"/>
                                      </p:to>
                                    </p:set>
                                    <p:animEffect transition="in" filter="fade">
                                      <p:cBhvr>
                                        <p:cTn id="101" dur="500"/>
                                        <p:tgtEl>
                                          <p:spTgt spid="18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33"/>
                                        </p:tgtEl>
                                        <p:attrNameLst>
                                          <p:attrName>style.visibility</p:attrName>
                                        </p:attrNameLst>
                                      </p:cBhvr>
                                      <p:to>
                                        <p:strVal val="visible"/>
                                      </p:to>
                                    </p:set>
                                    <p:animEffect transition="in" filter="fade">
                                      <p:cBhvr>
                                        <p:cTn id="106" dur="500"/>
                                        <p:tgtEl>
                                          <p:spTgt spid="233"/>
                                        </p:tgtEl>
                                      </p:cBhvr>
                                    </p:animEffect>
                                  </p:childTnLst>
                                </p:cTn>
                              </p:par>
                              <p:par>
                                <p:cTn id="107" presetID="10" presetClass="entr" presetSubtype="0" fill="hold" nodeType="withEffect">
                                  <p:stCondLst>
                                    <p:cond delay="0"/>
                                  </p:stCondLst>
                                  <p:childTnLst>
                                    <p:set>
                                      <p:cBhvr>
                                        <p:cTn id="108" dur="1" fill="hold">
                                          <p:stCondLst>
                                            <p:cond delay="0"/>
                                          </p:stCondLst>
                                        </p:cTn>
                                        <p:tgtEl>
                                          <p:spTgt spid="225"/>
                                        </p:tgtEl>
                                        <p:attrNameLst>
                                          <p:attrName>style.visibility</p:attrName>
                                        </p:attrNameLst>
                                      </p:cBhvr>
                                      <p:to>
                                        <p:strVal val="visible"/>
                                      </p:to>
                                    </p:set>
                                    <p:animEffect transition="in" filter="fade">
                                      <p:cBhvr>
                                        <p:cTn id="109" dur="500"/>
                                        <p:tgtEl>
                                          <p:spTgt spid="22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par>
                                <p:cTn id="115" presetID="10" presetClass="entr" presetSubtype="0" fill="hold" nodeType="withEffect">
                                  <p:stCondLst>
                                    <p:cond delay="0"/>
                                  </p:stCondLst>
                                  <p:childTnLst>
                                    <p:set>
                                      <p:cBhvr>
                                        <p:cTn id="116" dur="1" fill="hold">
                                          <p:stCondLst>
                                            <p:cond delay="0"/>
                                          </p:stCondLst>
                                        </p:cTn>
                                        <p:tgtEl>
                                          <p:spTgt spid="234"/>
                                        </p:tgtEl>
                                        <p:attrNameLst>
                                          <p:attrName>style.visibility</p:attrName>
                                        </p:attrNameLst>
                                      </p:cBhvr>
                                      <p:to>
                                        <p:strVal val="visible"/>
                                      </p:to>
                                    </p:set>
                                    <p:animEffect transition="in" filter="fade">
                                      <p:cBhvr>
                                        <p:cTn id="117" dur="500"/>
                                        <p:tgtEl>
                                          <p:spTgt spid="234"/>
                                        </p:tgtEl>
                                      </p:cBhvr>
                                    </p:animEffect>
                                  </p:childTnLst>
                                </p:cTn>
                              </p:par>
                              <p:par>
                                <p:cTn id="118" presetID="10" presetClass="entr" presetSubtype="0" fill="hold" nodeType="with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fade">
                                      <p:cBhvr>
                                        <p:cTn id="120" dur="500"/>
                                        <p:tgtEl>
                                          <p:spTgt spid="31"/>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500"/>
                                        <p:tgtEl>
                                          <p:spTgt spid="17"/>
                                        </p:tgtEl>
                                      </p:cBhvr>
                                    </p:animEffect>
                                  </p:childTnLst>
                                </p:cTn>
                              </p:par>
                              <p:par>
                                <p:cTn id="126" presetID="10" presetClass="entr" presetSubtype="0" fill="hold" nodeType="with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500"/>
                                        <p:tgtEl>
                                          <p:spTgt spid="68"/>
                                        </p:tgtEl>
                                      </p:cBhvr>
                                    </p:animEffect>
                                  </p:childTnLst>
                                </p:cTn>
                              </p:par>
                              <p:par>
                                <p:cTn id="129" presetID="10" presetClass="entr" presetSubtype="0" fill="hold" nodeType="withEffect">
                                  <p:stCondLst>
                                    <p:cond delay="0"/>
                                  </p:stCondLst>
                                  <p:childTnLst>
                                    <p:set>
                                      <p:cBhvr>
                                        <p:cTn id="130" dur="1" fill="hold">
                                          <p:stCondLst>
                                            <p:cond delay="0"/>
                                          </p:stCondLst>
                                        </p:cTn>
                                        <p:tgtEl>
                                          <p:spTgt spid="239"/>
                                        </p:tgtEl>
                                        <p:attrNameLst>
                                          <p:attrName>style.visibility</p:attrName>
                                        </p:attrNameLst>
                                      </p:cBhvr>
                                      <p:to>
                                        <p:strVal val="visible"/>
                                      </p:to>
                                    </p:set>
                                    <p:animEffect transition="in" filter="fade">
                                      <p:cBhvr>
                                        <p:cTn id="131" dur="500"/>
                                        <p:tgtEl>
                                          <p:spTgt spid="239"/>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3"/>
                                        </p:tgtEl>
                                        <p:attrNameLst>
                                          <p:attrName>style.visibility</p:attrName>
                                        </p:attrNameLst>
                                      </p:cBhvr>
                                      <p:to>
                                        <p:strVal val="visible"/>
                                      </p:to>
                                    </p:set>
                                    <p:animEffect transition="in" filter="fade">
                                      <p:cBhvr>
                                        <p:cTn id="136" dur="500"/>
                                        <p:tgtEl>
                                          <p:spTgt spid="3"/>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286"/>
                                        </p:tgtEl>
                                        <p:attrNameLst>
                                          <p:attrName>style.visibility</p:attrName>
                                        </p:attrNameLst>
                                      </p:cBhvr>
                                      <p:to>
                                        <p:strVal val="visible"/>
                                      </p:to>
                                    </p:set>
                                    <p:animEffect transition="in" filter="fade">
                                      <p:cBhvr>
                                        <p:cTn id="141" dur="500"/>
                                        <p:tgtEl>
                                          <p:spTgt spid="286"/>
                                        </p:tgtEl>
                                      </p:cBhvr>
                                    </p:animEffect>
                                  </p:childTnLst>
                                </p:cTn>
                              </p:par>
                              <p:par>
                                <p:cTn id="142" presetID="10" presetClass="entr" presetSubtype="0" fill="hold"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fade">
                                      <p:cBhvr>
                                        <p:cTn id="144" dur="500"/>
                                        <p:tgtEl>
                                          <p:spTgt spid="26"/>
                                        </p:tgtEl>
                                      </p:cBhvr>
                                    </p:animEffect>
                                  </p:childTnLst>
                                </p:cTn>
                              </p:par>
                              <p:par>
                                <p:cTn id="145" presetID="10" presetClass="entr" presetSubtype="0" fill="hold" nodeType="withEffect">
                                  <p:stCondLst>
                                    <p:cond delay="0"/>
                                  </p:stCondLst>
                                  <p:childTnLst>
                                    <p:set>
                                      <p:cBhvr>
                                        <p:cTn id="146" dur="1" fill="hold">
                                          <p:stCondLst>
                                            <p:cond delay="0"/>
                                          </p:stCondLst>
                                        </p:cTn>
                                        <p:tgtEl>
                                          <p:spTgt spid="254"/>
                                        </p:tgtEl>
                                        <p:attrNameLst>
                                          <p:attrName>style.visibility</p:attrName>
                                        </p:attrNameLst>
                                      </p:cBhvr>
                                      <p:to>
                                        <p:strVal val="visible"/>
                                      </p:to>
                                    </p:set>
                                    <p:animEffect transition="in" filter="fade">
                                      <p:cBhvr>
                                        <p:cTn id="147" dur="500"/>
                                        <p:tgtEl>
                                          <p:spTgt spid="254"/>
                                        </p:tgtEl>
                                      </p:cBhvr>
                                    </p:animEffect>
                                  </p:childTnLst>
                                </p:cTn>
                              </p:par>
                              <p:par>
                                <p:cTn id="148" presetID="10" presetClass="entr" presetSubtype="0" fill="hold" nodeType="withEffect">
                                  <p:stCondLst>
                                    <p:cond delay="0"/>
                                  </p:stCondLst>
                                  <p:childTnLst>
                                    <p:set>
                                      <p:cBhvr>
                                        <p:cTn id="149" dur="1" fill="hold">
                                          <p:stCondLst>
                                            <p:cond delay="0"/>
                                          </p:stCondLst>
                                        </p:cTn>
                                        <p:tgtEl>
                                          <p:spTgt spid="261"/>
                                        </p:tgtEl>
                                        <p:attrNameLst>
                                          <p:attrName>style.visibility</p:attrName>
                                        </p:attrNameLst>
                                      </p:cBhvr>
                                      <p:to>
                                        <p:strVal val="visible"/>
                                      </p:to>
                                    </p:set>
                                    <p:animEffect transition="in" filter="fade">
                                      <p:cBhvr>
                                        <p:cTn id="150"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10A512-D0A6-4CA8-9329-DF1BA923824B}"/>
              </a:ext>
            </a:extLst>
          </p:cNvPr>
          <p:cNvSpPr>
            <a:spLocks noGrp="1"/>
          </p:cNvSpPr>
          <p:nvPr>
            <p:ph type="body" sz="quarter" idx="10"/>
          </p:nvPr>
        </p:nvSpPr>
        <p:spPr>
          <a:xfrm>
            <a:off x="985838" y="1384183"/>
            <a:ext cx="10515600" cy="4416541"/>
          </a:xfrm>
        </p:spPr>
        <p:txBody>
          <a:bodyPr/>
          <a:lstStyle/>
          <a:p>
            <a:pPr marL="285750" indent="-285750">
              <a:lnSpc>
                <a:spcPct val="100000"/>
              </a:lnSpc>
              <a:spcAft>
                <a:spcPts val="1000"/>
              </a:spcAft>
              <a:buFont typeface="Arial" panose="020B0604020202020204" pitchFamily="34" charset="0"/>
              <a:buChar char="•"/>
            </a:pPr>
            <a:r>
              <a:rPr lang="en-US" sz="2800" b="1" dirty="0"/>
              <a:t>Baseline study case:</a:t>
            </a:r>
            <a:r>
              <a:rPr lang="en-US" sz="2800" dirty="0"/>
              <a:t> </a:t>
            </a:r>
            <a:br>
              <a:rPr lang="en-US" sz="2800" dirty="0"/>
            </a:br>
            <a:r>
              <a:rPr lang="en-US" sz="2400" i="1" dirty="0"/>
              <a:t>Digitized survey of 43 pages (~800 questions / data points).</a:t>
            </a:r>
            <a:endParaRPr lang="en-US" sz="2800" i="1" dirty="0"/>
          </a:p>
          <a:p>
            <a:pPr marL="285750" indent="-285750">
              <a:lnSpc>
                <a:spcPct val="100000"/>
              </a:lnSpc>
              <a:spcAft>
                <a:spcPts val="1000"/>
              </a:spcAft>
              <a:buFont typeface="Arial" panose="020B0604020202020204" pitchFamily="34" charset="0"/>
              <a:buChar char="•"/>
            </a:pPr>
            <a:r>
              <a:rPr lang="en-US" sz="2800" b="1" dirty="0"/>
              <a:t>Advantage:</a:t>
            </a:r>
            <a:r>
              <a:rPr lang="en-US" sz="2800" dirty="0"/>
              <a:t> </a:t>
            </a:r>
            <a:br>
              <a:rPr lang="en-US" sz="2800" dirty="0"/>
            </a:br>
            <a:r>
              <a:rPr lang="en-US" sz="2400" i="1" dirty="0"/>
              <a:t>No delay or overhead process to get collected data on real-time.</a:t>
            </a:r>
            <a:endParaRPr lang="en-US" sz="2800" i="1" dirty="0"/>
          </a:p>
          <a:p>
            <a:pPr marL="285750" indent="-285750">
              <a:lnSpc>
                <a:spcPct val="100000"/>
              </a:lnSpc>
              <a:spcAft>
                <a:spcPts val="1000"/>
              </a:spcAft>
              <a:buFont typeface="Arial" panose="020B0604020202020204" pitchFamily="34" charset="0"/>
              <a:buChar char="•"/>
            </a:pPr>
            <a:r>
              <a:rPr lang="en-US" sz="2800" b="1" dirty="0"/>
              <a:t>Process:</a:t>
            </a:r>
            <a:r>
              <a:rPr lang="en-US" sz="2800" dirty="0"/>
              <a:t> </a:t>
            </a:r>
          </a:p>
          <a:p>
            <a:pPr marL="1028700" lvl="1" indent="-342900">
              <a:lnSpc>
                <a:spcPct val="100000"/>
              </a:lnSpc>
              <a:spcAft>
                <a:spcPts val="1000"/>
              </a:spcAft>
              <a:buFont typeface="Wingdings" panose="05000000000000000000" pitchFamily="2" charset="2"/>
              <a:buChar char="ü"/>
            </a:pPr>
            <a:r>
              <a:rPr lang="en-US" i="1" dirty="0"/>
              <a:t>Deliver training for +130 extension agents on using ODK Collect.</a:t>
            </a:r>
          </a:p>
          <a:p>
            <a:pPr marL="1028700" lvl="1" indent="-342900">
              <a:lnSpc>
                <a:spcPct val="100000"/>
              </a:lnSpc>
              <a:spcAft>
                <a:spcPts val="1000"/>
              </a:spcAft>
              <a:buFont typeface="Wingdings" panose="05000000000000000000" pitchFamily="2" charset="2"/>
              <a:buChar char="ü"/>
            </a:pPr>
            <a:r>
              <a:rPr lang="en-US" i="1" dirty="0"/>
              <a:t>~3400 forms submitted from 173 villages in 4 provinces.</a:t>
            </a:r>
          </a:p>
          <a:p>
            <a:pPr marL="1028700" lvl="1" indent="-342900">
              <a:lnSpc>
                <a:spcPct val="100000"/>
              </a:lnSpc>
              <a:spcAft>
                <a:spcPts val="1000"/>
              </a:spcAft>
              <a:buFont typeface="Wingdings" panose="05000000000000000000" pitchFamily="2" charset="2"/>
              <a:buChar char="ü"/>
            </a:pPr>
            <a:r>
              <a:rPr lang="en-US" i="1" dirty="0"/>
              <a:t>Setup ODK Aggregate server at national data center.</a:t>
            </a:r>
          </a:p>
        </p:txBody>
      </p:sp>
      <p:sp>
        <p:nvSpPr>
          <p:cNvPr id="3" name="Title 2">
            <a:extLst>
              <a:ext uri="{FF2B5EF4-FFF2-40B4-BE49-F238E27FC236}">
                <a16:creationId xmlns:a16="http://schemas.microsoft.com/office/drawing/2014/main" id="{0C4A17B3-40E2-452F-AB9D-A4848AC862E9}"/>
              </a:ext>
            </a:extLst>
          </p:cNvPr>
          <p:cNvSpPr>
            <a:spLocks noGrp="1"/>
          </p:cNvSpPr>
          <p:nvPr>
            <p:ph type="title"/>
          </p:nvPr>
        </p:nvSpPr>
        <p:spPr>
          <a:xfrm>
            <a:off x="985838" y="365125"/>
            <a:ext cx="10515600" cy="733833"/>
          </a:xfrm>
        </p:spPr>
        <p:txBody>
          <a:bodyPr/>
          <a:lstStyle/>
          <a:p>
            <a:r>
              <a:rPr lang="en-US" dirty="0"/>
              <a:t>Case Study</a:t>
            </a:r>
          </a:p>
        </p:txBody>
      </p:sp>
    </p:spTree>
    <p:extLst>
      <p:ext uri="{BB962C8B-B14F-4D97-AF65-F5344CB8AC3E}">
        <p14:creationId xmlns:p14="http://schemas.microsoft.com/office/powerpoint/2010/main" val="518682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2.3|4.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ARDA_PPT_200218.pptx" id="{793FDD5C-EA6F-40B4-BDEA-3DF9D420F766}" vid="{6CDC93B8-0028-44AE-BBD7-492908A338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6E9A25FAEEE945B7E719FCA081E892" ma:contentTypeVersion="5" ma:contentTypeDescription="Create a new document." ma:contentTypeScope="" ma:versionID="81b48199a0d4cfe159b160dd043b9066">
  <xsd:schema xmlns:xsd="http://www.w3.org/2001/XMLSchema" xmlns:xs="http://www.w3.org/2001/XMLSchema" xmlns:p="http://schemas.microsoft.com/office/2006/metadata/properties" xmlns:ns2="02cd69a5-b463-4624-8d10-5f8dbec7809e" targetNamespace="http://schemas.microsoft.com/office/2006/metadata/properties" ma:root="true" ma:fieldsID="59572145093063bcccd728a676fe916b" ns2:_="">
    <xsd:import namespace="02cd69a5-b463-4624-8d10-5f8dbec780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cd69a5-b463-4624-8d10-5f8dbec7809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3A31CC-CD20-4DD1-9576-016C116CD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cd69a5-b463-4624-8d10-5f8dbec78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2CDB77-6F66-4266-8C6E-F178943273A7}">
  <ds:schemaRefs>
    <ds:schemaRef ds:uri="http://schemas.microsoft.com/sharepoint/v3/contenttype/forms"/>
  </ds:schemaRefs>
</ds:datastoreItem>
</file>

<file path=customXml/itemProps3.xml><?xml version="1.0" encoding="utf-8"?>
<ds:datastoreItem xmlns:ds="http://schemas.openxmlformats.org/officeDocument/2006/customXml" ds:itemID="{5408D91A-9EB3-451E-9B2A-6BE53CEAAA80}">
  <ds:schemaRefs>
    <ds:schemaRef ds:uri="02cd69a5-b463-4624-8d10-5f8dbec7809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ICARDA_PPT_200218</Template>
  <TotalTime>6777</TotalTime>
  <Words>816</Words>
  <Application>Microsoft Office PowerPoint</Application>
  <PresentationFormat>Widescreen</PresentationFormat>
  <Paragraphs>128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Times New Roman</vt:lpstr>
      <vt:lpstr>Verdana</vt:lpstr>
      <vt:lpstr>Wingdings</vt:lpstr>
      <vt:lpstr>Office Theme</vt:lpstr>
      <vt:lpstr>PowerPoint Presentation</vt:lpstr>
      <vt:lpstr>Traditional Survey Process</vt:lpstr>
      <vt:lpstr>What is ODK?</vt:lpstr>
      <vt:lpstr>Why ODK?</vt:lpstr>
      <vt:lpstr>Who are using ODK?</vt:lpstr>
      <vt:lpstr>ODK Framework</vt:lpstr>
      <vt:lpstr>ODK Eco-System</vt:lpstr>
      <vt:lpstr>PowerPoint Presentation</vt:lpstr>
      <vt:lpstr>Case Study</vt:lpstr>
      <vt:lpstr>Install ODK Collect</vt:lpstr>
      <vt:lpstr>ODK Build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Filippo Bassi</dc:creator>
  <cp:lastModifiedBy>Al-Sham'aa, Khaled (ICARDA-Egypt)</cp:lastModifiedBy>
  <cp:revision>114</cp:revision>
  <dcterms:created xsi:type="dcterms:W3CDTF">2018-02-28T10:07:46Z</dcterms:created>
  <dcterms:modified xsi:type="dcterms:W3CDTF">2023-09-14T07:12:22Z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0x010100976E9A25FAEEE945B7E719FCA081E892</vt:lpwstr>
  </property>
</Properties>
</file>